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changesInfos/changesInfo1.xml" ContentType="application/vnd.ms-powerpoint.changesinfo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58" r:id="rId3"/>
    <p:sldId id="259" r:id="rId4"/>
    <p:sldId id="277" r:id="rId5"/>
    <p:sldId id="278" r:id="rId6"/>
    <p:sldId id="279" r:id="rId7"/>
    <p:sldId id="280" r:id="rId8"/>
    <p:sldId id="276" r:id="rId9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288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1C407B"/>
    <a:srgbClr val="DBE0E3"/>
    <a:srgbClr val="D53942"/>
    <a:srgbClr val="FD161C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6689C5E-7295-474C-BC44-B4FBF58E1240}" v="2" dt="2020-10-23T07:17:09.555"/>
    <p1510:client id="{E9E31BED-E236-41B5-BE81-EFAC630FEBD4}" v="6" dt="2020-11-02T04:36:04.53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vertBarState="maximized" horzBarState="maximized">
    <p:restoredLeft sz="17006" autoAdjust="0"/>
    <p:restoredTop sz="94660" autoAdjust="0"/>
  </p:normalViewPr>
  <p:slideViewPr>
    <p:cSldViewPr snapToGrid="0">
      <p:cViewPr varScale="1">
        <p:scale>
          <a:sx n="79" d="100"/>
          <a:sy n="79" d="100"/>
        </p:scale>
        <p:origin x="-108" y="-360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howGuides="1">
      <p:cViewPr varScale="1">
        <p:scale>
          <a:sx n="122" d="100"/>
          <a:sy n="122" d="100"/>
        </p:scale>
        <p:origin x="4932" y="96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19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hezzzzaki6" userId="373eOGVm11x/oMjoxOrf51Q80FhLgxS0gwOc8i9Wpgg=" providerId="None" clId="Web-{56689C5E-7295-474C-BC44-B4FBF58E1240}"/>
    <pc:docChg chg="addSld">
      <pc:chgData name="chezzzzaki6" userId="373eOGVm11x/oMjoxOrf51Q80FhLgxS0gwOc8i9Wpgg=" providerId="None" clId="Web-{56689C5E-7295-474C-BC44-B4FBF58E1240}" dt="2020-10-23T07:17:09.555" v="1"/>
      <pc:docMkLst>
        <pc:docMk/>
      </pc:docMkLst>
      <pc:sldChg chg="new">
        <pc:chgData name="chezzzzaki6" userId="373eOGVm11x/oMjoxOrf51Q80FhLgxS0gwOc8i9Wpgg=" providerId="None" clId="Web-{56689C5E-7295-474C-BC44-B4FBF58E1240}" dt="2020-10-23T07:16:52.133" v="0"/>
        <pc:sldMkLst>
          <pc:docMk/>
          <pc:sldMk cId="1271572559" sldId="256"/>
        </pc:sldMkLst>
      </pc:sldChg>
      <pc:sldChg chg="new">
        <pc:chgData name="chezzzzaki6" userId="373eOGVm11x/oMjoxOrf51Q80FhLgxS0gwOc8i9Wpgg=" providerId="None" clId="Web-{56689C5E-7295-474C-BC44-B4FBF58E1240}" dt="2020-10-23T07:17:09.555" v="1"/>
        <pc:sldMkLst>
          <pc:docMk/>
          <pc:sldMk cId="4038723343" sldId="257"/>
        </pc:sldMkLst>
      </pc:sldChg>
    </pc:docChg>
  </pc:docChgLst>
  <pc:docChgLst>
    <pc:chgData name="kaf.me@krirpo.ru" userId="8X6hwp29S4Z4abHMegWoRNGAEC4bnOKOPEsmPFCjKHE=" providerId="None" clId="Web-{E9E31BED-E236-41B5-BE81-EFAC630FEBD4}"/>
    <pc:docChg chg="addSld modSld">
      <pc:chgData name="kaf.me@krirpo.ru" userId="8X6hwp29S4Z4abHMegWoRNGAEC4bnOKOPEsmPFCjKHE=" providerId="None" clId="Web-{E9E31BED-E236-41B5-BE81-EFAC630FEBD4}" dt="2020-11-02T04:36:04.531" v="5"/>
      <pc:docMkLst>
        <pc:docMk/>
      </pc:docMkLst>
      <pc:sldChg chg="modTransition">
        <pc:chgData name="kaf.me@krirpo.ru" userId="8X6hwp29S4Z4abHMegWoRNGAEC4bnOKOPEsmPFCjKHE=" providerId="None" clId="Web-{E9E31BED-E236-41B5-BE81-EFAC630FEBD4}" dt="2020-11-02T04:32:46.090" v="3"/>
        <pc:sldMkLst>
          <pc:docMk/>
          <pc:sldMk cId="4038723343" sldId="257"/>
        </pc:sldMkLst>
      </pc:sldChg>
      <pc:sldChg chg="new">
        <pc:chgData name="kaf.me@krirpo.ru" userId="8X6hwp29S4Z4abHMegWoRNGAEC4bnOKOPEsmPFCjKHE=" providerId="None" clId="Web-{E9E31BED-E236-41B5-BE81-EFAC630FEBD4}" dt="2020-11-02T04:35:35.608" v="4"/>
        <pc:sldMkLst>
          <pc:docMk/>
          <pc:sldMk cId="1983241981" sldId="258"/>
        </pc:sldMkLst>
      </pc:sldChg>
      <pc:sldChg chg="new">
        <pc:chgData name="kaf.me@krirpo.ru" userId="8X6hwp29S4Z4abHMegWoRNGAEC4bnOKOPEsmPFCjKHE=" providerId="None" clId="Web-{E9E31BED-E236-41B5-BE81-EFAC630FEBD4}" dt="2020-11-02T04:36:04.531" v="5"/>
        <pc:sldMkLst>
          <pc:docMk/>
          <pc:sldMk cId="1764924218" sldId="259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0481AF0-EB83-4ECA-BD60-3996BDB50A73}" type="datetimeFigureOut">
              <a:rPr lang="ru-RU" smtClean="0"/>
              <a:pPr/>
              <a:t>28.05.2021</a:t>
            </a:fld>
            <a:endParaRPr lang="ru-RU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ru-RU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6172254A-1DE8-4E9A-B4A3-FB1DE6305B09}" type="slidenum">
              <a:rPr lang="ru-RU" smtClean="0"/>
              <a:pPr/>
              <a:t>‹#›</a:t>
            </a:fld>
            <a:endParaRPr lang="ru-RU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1825845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2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" name="Рисунок 25">
            <a:extLst>
              <a:ext uri="{FF2B5EF4-FFF2-40B4-BE49-F238E27FC236}">
                <a16:creationId xmlns:a16="http://schemas.microsoft.com/office/drawing/2014/main" xmlns="" id="{E386E1C5-3846-42D2-AB9A-0383B7D05E5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6881971" cy="6308725"/>
          </a:xfrm>
          <a:prstGeom prst="rect">
            <a:avLst/>
          </a:prstGeom>
        </p:spPr>
      </p:pic>
      <p:sp>
        <p:nvSpPr>
          <p:cNvPr id="33" name="Заголовок 32">
            <a:extLst>
              <a:ext uri="{FF2B5EF4-FFF2-40B4-BE49-F238E27FC236}">
                <a16:creationId xmlns:a16="http://schemas.microsoft.com/office/drawing/2014/main" xmlns="" id="{43132F4E-D791-4C45-B181-6A081F48971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432175" y="2499360"/>
            <a:ext cx="8101013" cy="2211190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>
              <a:defRPr sz="4000" b="1">
                <a:solidFill>
                  <a:srgbClr val="D5394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ru-RU" dirty="0"/>
              <a:t>ОБРАЗЕЦ НАЗВАНИЯ</a:t>
            </a:r>
            <a:br>
              <a:rPr lang="ru-RU" dirty="0"/>
            </a:br>
            <a:r>
              <a:rPr lang="ru-RU" dirty="0"/>
              <a:t>ПРЕЗЕНТАЦИИ</a:t>
            </a:r>
            <a:br>
              <a:rPr lang="ru-RU" dirty="0"/>
            </a:br>
            <a:r>
              <a:rPr lang="ru-RU" dirty="0"/>
              <a:t>ПРОПИСНЫМИ БУКВАМИ</a:t>
            </a:r>
            <a:r>
              <a:rPr lang="en-US" dirty="0"/>
              <a:t/>
            </a:r>
            <a:br>
              <a:rPr lang="en-US" dirty="0"/>
            </a:br>
            <a:r>
              <a:rPr lang="ru-RU" dirty="0"/>
              <a:t>МАКСИМУМ 4 СТРОКИ</a:t>
            </a:r>
          </a:p>
        </p:txBody>
      </p:sp>
      <p:pic>
        <p:nvPicPr>
          <p:cNvPr id="38" name="Рисунок 37">
            <a:extLst>
              <a:ext uri="{FF2B5EF4-FFF2-40B4-BE49-F238E27FC236}">
                <a16:creationId xmlns:a16="http://schemas.microsoft.com/office/drawing/2014/main" xmlns="" id="{23D2033C-978C-4752-BF1C-B2EF2F79E9D4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0658799" y="549273"/>
            <a:ext cx="874389" cy="1125620"/>
          </a:xfrm>
          <a:prstGeom prst="rect">
            <a:avLst/>
          </a:prstGeom>
        </p:spPr>
      </p:pic>
      <p:sp>
        <p:nvSpPr>
          <p:cNvPr id="44" name="Текст 2">
            <a:extLst>
              <a:ext uri="{FF2B5EF4-FFF2-40B4-BE49-F238E27FC236}">
                <a16:creationId xmlns:a16="http://schemas.microsoft.com/office/drawing/2014/main" xmlns="" id="{B9D000CB-909E-4E4D-B1B1-C1E09F2474B0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3432175" y="5274563"/>
            <a:ext cx="8101012" cy="374395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400" b="1">
                <a:solidFill>
                  <a:srgbClr val="1C407B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dirty="0"/>
              <a:t>Фамилия Имя Отчество</a:t>
            </a:r>
          </a:p>
        </p:txBody>
      </p:sp>
      <p:sp>
        <p:nvSpPr>
          <p:cNvPr id="45" name="Текст 2">
            <a:extLst>
              <a:ext uri="{FF2B5EF4-FFF2-40B4-BE49-F238E27FC236}">
                <a16:creationId xmlns:a16="http://schemas.microsoft.com/office/drawing/2014/main" xmlns="" id="{301A5DFC-448B-4BE7-9159-33EE4257693D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3432175" y="5648958"/>
            <a:ext cx="8101012" cy="659767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400" b="0">
                <a:solidFill>
                  <a:srgbClr val="1C407B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dirty="0"/>
              <a:t>степень, должность</a:t>
            </a:r>
          </a:p>
        </p:txBody>
      </p:sp>
    </p:spTree>
    <p:extLst>
      <p:ext uri="{BB962C8B-B14F-4D97-AF65-F5344CB8AC3E}">
        <p14:creationId xmlns:p14="http://schemas.microsoft.com/office/powerpoint/2010/main" xmlns="" val="78160768"/>
      </p:ext>
    </p:extLst>
  </p:cSld>
  <p:clrMapOvr>
    <a:masterClrMapping/>
  </p:clrMapOvr>
  <p:extLst>
    <p:ext uri="{DCECCB84-F9BA-43D5-87BE-67443E8EF086}">
      <p15:sldGuideLst xmlns:p15="http://schemas.microsoft.com/office/powerpoint/2012/main" xmlns="">
        <p15:guide id="1" pos="7265" userDrawn="1">
          <p15:clr>
            <a:srgbClr val="A4A3A4"/>
          </p15:clr>
        </p15:guide>
        <p15:guide id="2" pos="2162" userDrawn="1">
          <p15:clr>
            <a:srgbClr val="A4A3A4"/>
          </p15:clr>
        </p15:guide>
        <p15:guide id="3" orient="horz" pos="3974" userDrawn="1">
          <p15:clr>
            <a:srgbClr val="A4A3A4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>
            <a:extLst>
              <a:ext uri="{FF2B5EF4-FFF2-40B4-BE49-F238E27FC236}">
                <a16:creationId xmlns:a16="http://schemas.microsoft.com/office/drawing/2014/main" xmlns="" id="{70AE48E1-E4A4-4B62-8DCC-59AD3268E6E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58812" y="2058989"/>
            <a:ext cx="4158721" cy="4248149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dirty="0"/>
              <a:t>Образец текста</a:t>
            </a:r>
          </a:p>
        </p:txBody>
      </p:sp>
      <p:cxnSp>
        <p:nvCxnSpPr>
          <p:cNvPr id="9" name="Прямая соединительная линия 8">
            <a:extLst>
              <a:ext uri="{FF2B5EF4-FFF2-40B4-BE49-F238E27FC236}">
                <a16:creationId xmlns:a16="http://schemas.microsoft.com/office/drawing/2014/main" xmlns="" id="{AE9BF6FD-6312-4F5A-B966-6246E3CCD775}"/>
              </a:ext>
            </a:extLst>
          </p:cNvPr>
          <p:cNvCxnSpPr>
            <a:cxnSpLocks/>
          </p:cNvCxnSpPr>
          <p:nvPr userDrawn="1"/>
        </p:nvCxnSpPr>
        <p:spPr>
          <a:xfrm>
            <a:off x="0" y="1646238"/>
            <a:ext cx="10260000" cy="0"/>
          </a:xfrm>
          <a:prstGeom prst="line">
            <a:avLst/>
          </a:prstGeom>
          <a:ln w="57150">
            <a:solidFill>
              <a:srgbClr val="1C407B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pic>
        <p:nvPicPr>
          <p:cNvPr id="11" name="Рисунок 10">
            <a:extLst>
              <a:ext uri="{FF2B5EF4-FFF2-40B4-BE49-F238E27FC236}">
                <a16:creationId xmlns:a16="http://schemas.microsoft.com/office/drawing/2014/main" xmlns="" id="{9BB2535F-A448-4C3B-BED2-07E38D8B269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0658799" y="549273"/>
            <a:ext cx="874389" cy="1125620"/>
          </a:xfrm>
          <a:prstGeom prst="rect">
            <a:avLst/>
          </a:prstGeom>
        </p:spPr>
      </p:pic>
      <p:sp>
        <p:nvSpPr>
          <p:cNvPr id="16" name="Заголовок 1">
            <a:extLst>
              <a:ext uri="{FF2B5EF4-FFF2-40B4-BE49-F238E27FC236}">
                <a16:creationId xmlns:a16="http://schemas.microsoft.com/office/drawing/2014/main" xmlns="" id="{8458CABF-A79F-4D47-9C0E-3F50280C0D3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58813" y="549275"/>
            <a:ext cx="9601187" cy="792163"/>
          </a:xfrm>
          <a:prstGeom prst="rect">
            <a:avLst/>
          </a:prstGeom>
        </p:spPr>
        <p:txBody>
          <a:bodyPr lIns="0" tIns="0" rIns="0" bIns="0" anchor="t" anchorCtr="0">
            <a:noAutofit/>
          </a:bodyPr>
          <a:lstStyle>
            <a:lvl1pPr>
              <a:defRPr sz="3200" b="1">
                <a:solidFill>
                  <a:srgbClr val="1C407B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ru-RU" dirty="0"/>
              <a:t>Образец заголовка</a:t>
            </a:r>
            <a:r>
              <a:rPr lang="en-US" dirty="0"/>
              <a:t/>
            </a:r>
            <a:br>
              <a:rPr lang="en-US" dirty="0"/>
            </a:br>
            <a:r>
              <a:rPr lang="ru-RU" dirty="0"/>
              <a:t>одна-две строки</a:t>
            </a:r>
          </a:p>
        </p:txBody>
      </p:sp>
      <p:sp>
        <p:nvSpPr>
          <p:cNvPr id="10" name="Объект 2">
            <a:extLst>
              <a:ext uri="{FF2B5EF4-FFF2-40B4-BE49-F238E27FC236}">
                <a16:creationId xmlns:a16="http://schemas.microsoft.com/office/drawing/2014/main" xmlns="" id="{BA601439-600A-4131-B653-442973D7478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5183186" y="2060580"/>
            <a:ext cx="6350001" cy="4248145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>
              <a:buClr>
                <a:srgbClr val="1C407B"/>
              </a:buClr>
              <a:buFont typeface="Wingdings" panose="05000000000000000000" pitchFamily="2" charset="2"/>
              <a:buNone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buClr>
                <a:srgbClr val="1C407B"/>
              </a:buClr>
              <a:buFont typeface="Wingdings" panose="05000000000000000000" pitchFamily="2" charset="2"/>
              <a:buNone/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buClr>
                <a:srgbClr val="1C407B"/>
              </a:buClr>
              <a:buFont typeface="Wingdings" panose="05000000000000000000" pitchFamily="2" charset="2"/>
              <a:buNone/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buClr>
                <a:srgbClr val="1C407B"/>
              </a:buClr>
              <a:buFont typeface="Wingdings" panose="05000000000000000000" pitchFamily="2" charset="2"/>
              <a:buNone/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buClr>
                <a:srgbClr val="1C407B"/>
              </a:buClr>
              <a:buFont typeface="Wingdings" panose="05000000000000000000" pitchFamily="2" charset="2"/>
              <a:buNone/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ru-RU" dirty="0"/>
              <a:t>Вставка диаграммы, рисунка</a:t>
            </a:r>
          </a:p>
        </p:txBody>
      </p:sp>
    </p:spTree>
    <p:extLst>
      <p:ext uri="{BB962C8B-B14F-4D97-AF65-F5344CB8AC3E}">
        <p14:creationId xmlns:p14="http://schemas.microsoft.com/office/powerpoint/2010/main" xmlns="" val="2921264402"/>
      </p:ext>
    </p:extLst>
  </p:cSld>
  <p:clrMapOvr>
    <a:masterClrMapping/>
  </p:clrMapOvr>
  <p:extLst>
    <p:ext uri="{DCECCB84-F9BA-43D5-87BE-67443E8EF086}">
      <p15:sldGuideLst xmlns:p15="http://schemas.microsoft.com/office/powerpoint/2012/main" xmlns="">
        <p15:guide id="1" pos="415" userDrawn="1">
          <p15:clr>
            <a:srgbClr val="A4A3A4"/>
          </p15:clr>
        </p15:guide>
        <p15:guide id="2" pos="7265" userDrawn="1">
          <p15:clr>
            <a:srgbClr val="A4A3A4"/>
          </p15:clr>
        </p15:guide>
        <p15:guide id="3" orient="horz" pos="3974" userDrawn="1">
          <p15:clr>
            <a:srgbClr val="A4A3A4"/>
          </p15:clr>
        </p15:guide>
        <p15:guide id="5" orient="horz" pos="346" userDrawn="1">
          <p15:clr>
            <a:srgbClr val="A4A3A4"/>
          </p15:clr>
        </p15:guide>
        <p15:guide id="6" orient="horz" pos="1298" userDrawn="1">
          <p15:clr>
            <a:srgbClr val="A4A3A4"/>
          </p15:clr>
        </p15:guide>
        <p15:guide id="7" orient="horz" pos="845" userDrawn="1">
          <p15:clr>
            <a:srgbClr val="A4A3A4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xmlns="" id="{BA876551-14F8-45F2-A627-A3561400FDD3}"/>
              </a:ext>
            </a:extLst>
          </p:cNvPr>
          <p:cNvSpPr/>
          <p:nvPr userDrawn="1"/>
        </p:nvSpPr>
        <p:spPr>
          <a:xfrm>
            <a:off x="0" y="0"/>
            <a:ext cx="10260000" cy="167489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648CD96D-0C83-4122-9CEA-B690E2B81DA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58814" y="549275"/>
            <a:ext cx="9187920" cy="792163"/>
          </a:xfrm>
          <a:prstGeom prst="rect">
            <a:avLst/>
          </a:prstGeom>
        </p:spPr>
        <p:txBody>
          <a:bodyPr lIns="0" tIns="0" rIns="0" bIns="0" anchor="t" anchorCtr="0">
            <a:noAutofit/>
          </a:bodyPr>
          <a:lstStyle>
            <a:lvl1pPr>
              <a:defRPr sz="32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ru-RU" dirty="0"/>
              <a:t>Образец заголовка</a:t>
            </a:r>
            <a:r>
              <a:rPr lang="en-US" dirty="0"/>
              <a:t/>
            </a:r>
            <a:br>
              <a:rPr lang="en-US" dirty="0"/>
            </a:br>
            <a:r>
              <a:rPr lang="ru-RU" dirty="0"/>
              <a:t>одна-две строки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23F61C81-1288-47C0-8531-62AA6E7E7A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8814" y="2060575"/>
            <a:ext cx="10874374" cy="4248145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>
              <a:buClr>
                <a:srgbClr val="1C407B"/>
              </a:buClr>
              <a:buFont typeface="Wingdings" panose="05000000000000000000" pitchFamily="2" charset="2"/>
              <a:buChar char="§"/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buClr>
                <a:srgbClr val="1C407B"/>
              </a:buClr>
              <a:buFont typeface="Wingdings" panose="05000000000000000000" pitchFamily="2" charset="2"/>
              <a:buChar char="§"/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buClr>
                <a:srgbClr val="1C407B"/>
              </a:buClr>
              <a:buFont typeface="Wingdings" panose="05000000000000000000" pitchFamily="2" charset="2"/>
              <a:buChar char="§"/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buClr>
                <a:srgbClr val="1C407B"/>
              </a:buClr>
              <a:buFont typeface="Wingdings" panose="05000000000000000000" pitchFamily="2" charset="2"/>
              <a:buChar char="§"/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buClr>
                <a:srgbClr val="1C407B"/>
              </a:buClr>
              <a:buFont typeface="Wingdings" panose="05000000000000000000" pitchFamily="2" charset="2"/>
              <a:buChar char="§"/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RU" dirty="0"/>
          </a:p>
        </p:txBody>
      </p:sp>
      <p:pic>
        <p:nvPicPr>
          <p:cNvPr id="14" name="Рисунок 13">
            <a:extLst>
              <a:ext uri="{FF2B5EF4-FFF2-40B4-BE49-F238E27FC236}">
                <a16:creationId xmlns:a16="http://schemas.microsoft.com/office/drawing/2014/main" xmlns="" id="{F35F25DE-C9D4-4D48-A2A6-B29F6726C3B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0658799" y="549273"/>
            <a:ext cx="874389" cy="11256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749568017"/>
      </p:ext>
    </p:extLst>
  </p:cSld>
  <p:clrMapOvr>
    <a:masterClrMapping/>
  </p:clrMapOvr>
  <p:extLst>
    <p:ext uri="{DCECCB84-F9BA-43D5-87BE-67443E8EF086}">
      <p15:sldGuideLst xmlns:p15="http://schemas.microsoft.com/office/powerpoint/2012/main" xmlns="">
        <p15:guide id="1" pos="415" userDrawn="1">
          <p15:clr>
            <a:srgbClr val="A4A3A4"/>
          </p15:clr>
        </p15:guide>
        <p15:guide id="2" pos="7265" userDrawn="1">
          <p15:clr>
            <a:srgbClr val="A4A3A4"/>
          </p15:clr>
        </p15:guide>
        <p15:guide id="3" orient="horz" pos="346" userDrawn="1">
          <p15:clr>
            <a:srgbClr val="A4A3A4"/>
          </p15:clr>
        </p15:guide>
        <p15:guide id="4" orient="horz" pos="3974" userDrawn="1">
          <p15:clr>
            <a:srgbClr val="A4A3A4"/>
          </p15:clr>
        </p15:guide>
        <p15:guide id="5" orient="horz" pos="845" userDrawn="1">
          <p15:clr>
            <a:srgbClr val="A4A3A4"/>
          </p15:clr>
        </p15:guide>
        <p15:guide id="6" orient="horz" pos="1298" userDrawn="1">
          <p15:clr>
            <a:srgbClr val="A4A3A4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_202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>
            <a:extLst>
              <a:ext uri="{FF2B5EF4-FFF2-40B4-BE49-F238E27FC236}">
                <a16:creationId xmlns:a16="http://schemas.microsoft.com/office/drawing/2014/main" xmlns="" id="{3874DA2F-C933-4E10-B923-6822BBBABB9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662485" y="389353"/>
            <a:ext cx="1339951" cy="1435087"/>
          </a:xfrm>
          <a:prstGeom prst="rect">
            <a:avLst/>
          </a:prstGeom>
        </p:spPr>
      </p:pic>
      <p:pic>
        <p:nvPicPr>
          <p:cNvPr id="3" name="Рисунок 2">
            <a:extLst>
              <a:ext uri="{FF2B5EF4-FFF2-40B4-BE49-F238E27FC236}">
                <a16:creationId xmlns:a16="http://schemas.microsoft.com/office/drawing/2014/main" xmlns="" id="{159A134F-547D-470E-A3A4-54D94D899B55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097108" y="279047"/>
            <a:ext cx="1287485" cy="1644419"/>
          </a:xfrm>
          <a:prstGeom prst="rect">
            <a:avLst/>
          </a:prstGeom>
        </p:spPr>
      </p:pic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65100FEC-BF65-468E-ABA3-DC5CA1572448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378225" y="744431"/>
            <a:ext cx="1288004" cy="912955"/>
          </a:xfrm>
          <a:prstGeom prst="rect">
            <a:avLst/>
          </a:prstGeom>
        </p:spPr>
      </p:pic>
      <p:pic>
        <p:nvPicPr>
          <p:cNvPr id="15" name="Рисунок 14">
            <a:extLst>
              <a:ext uri="{FF2B5EF4-FFF2-40B4-BE49-F238E27FC236}">
                <a16:creationId xmlns:a16="http://schemas.microsoft.com/office/drawing/2014/main" xmlns="" id="{94AEFE20-048F-4F88-99FB-00B50A783792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1"/>
            <a:ext cx="4588986" cy="6308724"/>
          </a:xfrm>
          <a:prstGeom prst="rect">
            <a:avLst/>
          </a:prstGeom>
        </p:spPr>
      </p:pic>
      <p:pic>
        <p:nvPicPr>
          <p:cNvPr id="16" name="Рисунок 15">
            <a:extLst>
              <a:ext uri="{FF2B5EF4-FFF2-40B4-BE49-F238E27FC236}">
                <a16:creationId xmlns:a16="http://schemas.microsoft.com/office/drawing/2014/main" xmlns="" id="{6626C3D4-8608-4C0E-8466-DD0F685B5285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0658799" y="549273"/>
            <a:ext cx="874389" cy="1125620"/>
          </a:xfrm>
          <a:prstGeom prst="rect">
            <a:avLst/>
          </a:prstGeom>
        </p:spPr>
      </p:pic>
      <p:sp>
        <p:nvSpPr>
          <p:cNvPr id="32" name="Заголовок 32">
            <a:extLst>
              <a:ext uri="{FF2B5EF4-FFF2-40B4-BE49-F238E27FC236}">
                <a16:creationId xmlns:a16="http://schemas.microsoft.com/office/drawing/2014/main" xmlns="" id="{59EFEFD2-FB12-49EB-B8BE-59EE084B9F6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432175" y="2499360"/>
            <a:ext cx="8101013" cy="2211190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>
              <a:defRPr sz="4000" b="1">
                <a:solidFill>
                  <a:srgbClr val="D5394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ru-RU" dirty="0"/>
              <a:t>ОБРАЗЕЦ НАЗВАНИЯ</a:t>
            </a:r>
            <a:br>
              <a:rPr lang="ru-RU" dirty="0"/>
            </a:br>
            <a:r>
              <a:rPr lang="ru-RU" dirty="0"/>
              <a:t>ПРЕЗЕНТАЦИИ</a:t>
            </a:r>
            <a:br>
              <a:rPr lang="ru-RU" dirty="0"/>
            </a:br>
            <a:r>
              <a:rPr lang="ru-RU" dirty="0"/>
              <a:t>ПРОПИСНЫМИ БУКВАМИ</a:t>
            </a:r>
            <a:r>
              <a:rPr lang="en-US" dirty="0"/>
              <a:t/>
            </a:r>
            <a:br>
              <a:rPr lang="en-US" dirty="0"/>
            </a:br>
            <a:r>
              <a:rPr lang="ru-RU" dirty="0"/>
              <a:t>МАКСИМУМ 4 СТРОКИ</a:t>
            </a:r>
          </a:p>
        </p:txBody>
      </p:sp>
      <p:sp>
        <p:nvSpPr>
          <p:cNvPr id="33" name="Текст 2">
            <a:extLst>
              <a:ext uri="{FF2B5EF4-FFF2-40B4-BE49-F238E27FC236}">
                <a16:creationId xmlns:a16="http://schemas.microsoft.com/office/drawing/2014/main" xmlns="" id="{B3750B8A-510F-488F-8DF2-3CCEB8C63A1C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3432175" y="5274563"/>
            <a:ext cx="8101012" cy="374395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400" b="1">
                <a:solidFill>
                  <a:srgbClr val="1C407B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dirty="0"/>
              <a:t>Фамилия Имя Отчество</a:t>
            </a:r>
          </a:p>
        </p:txBody>
      </p:sp>
      <p:sp>
        <p:nvSpPr>
          <p:cNvPr id="34" name="Текст 2">
            <a:extLst>
              <a:ext uri="{FF2B5EF4-FFF2-40B4-BE49-F238E27FC236}">
                <a16:creationId xmlns:a16="http://schemas.microsoft.com/office/drawing/2014/main" xmlns="" id="{40167783-5B58-469F-84D9-2C886A179D68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3432175" y="5648958"/>
            <a:ext cx="8101012" cy="659767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400" b="0">
                <a:solidFill>
                  <a:srgbClr val="1C407B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dirty="0"/>
              <a:t>степень, должность</a:t>
            </a:r>
          </a:p>
        </p:txBody>
      </p:sp>
    </p:spTree>
    <p:extLst>
      <p:ext uri="{BB962C8B-B14F-4D97-AF65-F5344CB8AC3E}">
        <p14:creationId xmlns:p14="http://schemas.microsoft.com/office/powerpoint/2010/main" xmlns="" val="2798242705"/>
      </p:ext>
    </p:extLst>
  </p:cSld>
  <p:clrMapOvr>
    <a:masterClrMapping/>
  </p:clrMapOvr>
  <p:extLst>
    <p:ext uri="{DCECCB84-F9BA-43D5-87BE-67443E8EF086}">
      <p15:sldGuideLst xmlns:p15="http://schemas.microsoft.com/office/powerpoint/2012/main" xmlns="">
        <p15:guide id="1" pos="2162" userDrawn="1">
          <p15:clr>
            <a:srgbClr val="A4A3A4"/>
          </p15:clr>
        </p15:guide>
        <p15:guide id="2" pos="7265" userDrawn="1">
          <p15:clr>
            <a:srgbClr val="A4A3A4"/>
          </p15:clr>
        </p15:guide>
        <p15:guide id="3" orient="horz" pos="3974" userDrawn="1">
          <p15:clr>
            <a:srgbClr val="A4A3A4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и объект_2020_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99E35204-B4BF-49EC-8137-6F861C530C5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5716737"/>
            <a:ext cx="5919228" cy="987554"/>
          </a:xfrm>
          <a:prstGeom prst="rect">
            <a:avLst/>
          </a:prstGeom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648CD96D-0C83-4122-9CEA-B690E2B81DA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58813" y="549275"/>
            <a:ext cx="10874374" cy="792163"/>
          </a:xfrm>
          <a:prstGeom prst="rect">
            <a:avLst/>
          </a:prstGeom>
        </p:spPr>
        <p:txBody>
          <a:bodyPr lIns="0" tIns="0" rIns="0" bIns="0" anchor="t" anchorCtr="0">
            <a:noAutofit/>
          </a:bodyPr>
          <a:lstStyle>
            <a:lvl1pPr>
              <a:defRPr sz="3200" b="1">
                <a:solidFill>
                  <a:srgbClr val="1C407B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ru-RU" dirty="0"/>
              <a:t>Образец заголовка</a:t>
            </a:r>
            <a:r>
              <a:rPr lang="en-US" dirty="0"/>
              <a:t/>
            </a:r>
            <a:br>
              <a:rPr lang="en-US" dirty="0"/>
            </a:br>
            <a:r>
              <a:rPr lang="ru-RU" dirty="0"/>
              <a:t>одна-две строки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23F61C81-1288-47C0-8531-62AA6E7E7A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8812" y="1700213"/>
            <a:ext cx="10874375" cy="3636962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>
              <a:buClr>
                <a:srgbClr val="1C407B"/>
              </a:buClr>
              <a:buFont typeface="Wingdings" panose="05000000000000000000" pitchFamily="2" charset="2"/>
              <a:buChar char="§"/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buClr>
                <a:srgbClr val="1C407B"/>
              </a:buClr>
              <a:buFont typeface="Wingdings" panose="05000000000000000000" pitchFamily="2" charset="2"/>
              <a:buChar char="§"/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buClr>
                <a:srgbClr val="1C407B"/>
              </a:buClr>
              <a:buFont typeface="Wingdings" panose="05000000000000000000" pitchFamily="2" charset="2"/>
              <a:buChar char="§"/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buClr>
                <a:srgbClr val="1C407B"/>
              </a:buClr>
              <a:buFont typeface="Wingdings" panose="05000000000000000000" pitchFamily="2" charset="2"/>
              <a:buChar char="§"/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buClr>
                <a:srgbClr val="1C407B"/>
              </a:buClr>
              <a:buFont typeface="Wingdings" panose="05000000000000000000" pitchFamily="2" charset="2"/>
              <a:buChar char="§"/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pic>
        <p:nvPicPr>
          <p:cNvPr id="17" name="Рисунок 16">
            <a:extLst>
              <a:ext uri="{FF2B5EF4-FFF2-40B4-BE49-F238E27FC236}">
                <a16:creationId xmlns:a16="http://schemas.microsoft.com/office/drawing/2014/main" xmlns="" id="{1907708B-263E-4F5C-BBA4-FFC2EE4AA6ED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104036" y="5897233"/>
            <a:ext cx="747787" cy="800879"/>
          </a:xfrm>
          <a:prstGeom prst="rect">
            <a:avLst/>
          </a:prstGeom>
        </p:spPr>
      </p:pic>
      <p:pic>
        <p:nvPicPr>
          <p:cNvPr id="18" name="Рисунок 17">
            <a:extLst>
              <a:ext uri="{FF2B5EF4-FFF2-40B4-BE49-F238E27FC236}">
                <a16:creationId xmlns:a16="http://schemas.microsoft.com/office/drawing/2014/main" xmlns="" id="{9AB7E410-E523-498B-BDDF-1D15AD9FD33A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9456322" y="5838822"/>
            <a:ext cx="718507" cy="917701"/>
          </a:xfrm>
          <a:prstGeom prst="rect">
            <a:avLst/>
          </a:prstGeom>
        </p:spPr>
      </p:pic>
      <p:pic>
        <p:nvPicPr>
          <p:cNvPr id="19" name="Рисунок 18">
            <a:extLst>
              <a:ext uri="{FF2B5EF4-FFF2-40B4-BE49-F238E27FC236}">
                <a16:creationId xmlns:a16="http://schemas.microsoft.com/office/drawing/2014/main" xmlns="" id="{0F6C66A7-3701-4FAF-8B9C-7AF6A76D9D1E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0777878" y="6042926"/>
            <a:ext cx="718797" cy="509493"/>
          </a:xfrm>
          <a:prstGeom prst="rect">
            <a:avLst/>
          </a:prstGeom>
        </p:spPr>
      </p:pic>
      <p:pic>
        <p:nvPicPr>
          <p:cNvPr id="20" name="Рисунок 19">
            <a:extLst>
              <a:ext uri="{FF2B5EF4-FFF2-40B4-BE49-F238E27FC236}">
                <a16:creationId xmlns:a16="http://schemas.microsoft.com/office/drawing/2014/main" xmlns="" id="{3D4A3724-D351-4868-9EDE-94A555D3B792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003176" y="5975350"/>
            <a:ext cx="496361" cy="638977"/>
          </a:xfrm>
          <a:prstGeom prst="rect">
            <a:avLst/>
          </a:prstGeom>
        </p:spPr>
      </p:pic>
      <p:cxnSp>
        <p:nvCxnSpPr>
          <p:cNvPr id="21" name="Прямая соединительная линия 20">
            <a:extLst>
              <a:ext uri="{FF2B5EF4-FFF2-40B4-BE49-F238E27FC236}">
                <a16:creationId xmlns:a16="http://schemas.microsoft.com/office/drawing/2014/main" xmlns="" id="{D6D3874F-FBFA-4C77-9265-F9C9F35D8710}"/>
              </a:ext>
            </a:extLst>
          </p:cNvPr>
          <p:cNvCxnSpPr>
            <a:cxnSpLocks/>
          </p:cNvCxnSpPr>
          <p:nvPr userDrawn="1"/>
        </p:nvCxnSpPr>
        <p:spPr>
          <a:xfrm>
            <a:off x="0" y="5716737"/>
            <a:ext cx="12191999" cy="0"/>
          </a:xfrm>
          <a:prstGeom prst="line">
            <a:avLst/>
          </a:prstGeom>
          <a:ln w="57150">
            <a:solidFill>
              <a:srgbClr val="1C407B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4245605930"/>
      </p:ext>
    </p:extLst>
  </p:cSld>
  <p:clrMapOvr>
    <a:masterClrMapping/>
  </p:clrMapOvr>
  <p:extLst>
    <p:ext uri="{DCECCB84-F9BA-43D5-87BE-67443E8EF086}">
      <p15:sldGuideLst xmlns:p15="http://schemas.microsoft.com/office/powerpoint/2012/main" xmlns="">
        <p15:guide id="1" pos="415" userDrawn="1">
          <p15:clr>
            <a:srgbClr val="A4A3A4"/>
          </p15:clr>
        </p15:guide>
        <p15:guide id="2" pos="7265" userDrawn="1">
          <p15:clr>
            <a:srgbClr val="A4A3A4"/>
          </p15:clr>
        </p15:guide>
        <p15:guide id="3" orient="horz" pos="346" userDrawn="1">
          <p15:clr>
            <a:srgbClr val="A4A3A4"/>
          </p15:clr>
        </p15:guide>
        <p15:guide id="4" orient="horz" pos="3362" userDrawn="1">
          <p15:clr>
            <a:srgbClr val="A4A3A4"/>
          </p15:clr>
        </p15:guide>
        <p15:guide id="5" orient="horz" pos="845" userDrawn="1">
          <p15:clr>
            <a:srgbClr val="A4A3A4"/>
          </p15:clr>
        </p15:guide>
        <p15:guide id="6" orient="horz" pos="1071" userDrawn="1">
          <p15:clr>
            <a:srgbClr val="A4A3A4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Заголовок и объект_2020_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648CD96D-0C83-4122-9CEA-B690E2B81DA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58813" y="549275"/>
            <a:ext cx="10874374" cy="792163"/>
          </a:xfrm>
          <a:prstGeom prst="rect">
            <a:avLst/>
          </a:prstGeom>
        </p:spPr>
        <p:txBody>
          <a:bodyPr lIns="0" tIns="0" rIns="0" bIns="0" anchor="t" anchorCtr="0">
            <a:noAutofit/>
          </a:bodyPr>
          <a:lstStyle>
            <a:lvl1pPr>
              <a:defRPr sz="3200" b="1">
                <a:solidFill>
                  <a:srgbClr val="1C407B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ru-RU" dirty="0"/>
              <a:t>Образец заголовка</a:t>
            </a:r>
            <a:r>
              <a:rPr lang="en-US" dirty="0"/>
              <a:t/>
            </a:r>
            <a:br>
              <a:rPr lang="en-US" dirty="0"/>
            </a:br>
            <a:r>
              <a:rPr lang="ru-RU" dirty="0"/>
              <a:t>одна-две строки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23F61C81-1288-47C0-8531-62AA6E7E7A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8812" y="1700214"/>
            <a:ext cx="10874375" cy="3636961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>
              <a:buClr>
                <a:srgbClr val="1C407B"/>
              </a:buClr>
              <a:buFont typeface="Wingdings" panose="05000000000000000000" pitchFamily="2" charset="2"/>
              <a:buChar char="§"/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buClr>
                <a:srgbClr val="1C407B"/>
              </a:buClr>
              <a:buFont typeface="Wingdings" panose="05000000000000000000" pitchFamily="2" charset="2"/>
              <a:buChar char="§"/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buClr>
                <a:srgbClr val="1C407B"/>
              </a:buClr>
              <a:buFont typeface="Wingdings" panose="05000000000000000000" pitchFamily="2" charset="2"/>
              <a:buChar char="§"/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buClr>
                <a:srgbClr val="1C407B"/>
              </a:buClr>
              <a:buFont typeface="Wingdings" panose="05000000000000000000" pitchFamily="2" charset="2"/>
              <a:buChar char="§"/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buClr>
                <a:srgbClr val="1C407B"/>
              </a:buClr>
              <a:buFont typeface="Wingdings" panose="05000000000000000000" pitchFamily="2" charset="2"/>
              <a:buChar char="§"/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pic>
        <p:nvPicPr>
          <p:cNvPr id="10" name="Рисунок 9">
            <a:extLst>
              <a:ext uri="{FF2B5EF4-FFF2-40B4-BE49-F238E27FC236}">
                <a16:creationId xmlns:a16="http://schemas.microsoft.com/office/drawing/2014/main" xmlns="" id="{16DABB3E-0F6F-441F-929D-9BD4E1B5DF1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272771" y="5716737"/>
            <a:ext cx="5919228" cy="987554"/>
          </a:xfrm>
          <a:prstGeom prst="rect">
            <a:avLst/>
          </a:prstGeom>
        </p:spPr>
      </p:pic>
      <p:pic>
        <p:nvPicPr>
          <p:cNvPr id="11" name="Рисунок 10">
            <a:extLst>
              <a:ext uri="{FF2B5EF4-FFF2-40B4-BE49-F238E27FC236}">
                <a16:creationId xmlns:a16="http://schemas.microsoft.com/office/drawing/2014/main" xmlns="" id="{A5D0623B-202E-46DC-ABCF-D20BB8FA16DA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796185" y="5884533"/>
            <a:ext cx="747787" cy="800879"/>
          </a:xfrm>
          <a:prstGeom prst="rect">
            <a:avLst/>
          </a:prstGeom>
        </p:spPr>
      </p:pic>
      <p:pic>
        <p:nvPicPr>
          <p:cNvPr id="12" name="Рисунок 11">
            <a:extLst>
              <a:ext uri="{FF2B5EF4-FFF2-40B4-BE49-F238E27FC236}">
                <a16:creationId xmlns:a16="http://schemas.microsoft.com/office/drawing/2014/main" xmlns="" id="{98A5B2D8-762A-4356-A321-33A54DB3B522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148471" y="5826122"/>
            <a:ext cx="718507" cy="917701"/>
          </a:xfrm>
          <a:prstGeom prst="rect">
            <a:avLst/>
          </a:prstGeom>
        </p:spPr>
      </p:pic>
      <p:pic>
        <p:nvPicPr>
          <p:cNvPr id="13" name="Рисунок 12">
            <a:extLst>
              <a:ext uri="{FF2B5EF4-FFF2-40B4-BE49-F238E27FC236}">
                <a16:creationId xmlns:a16="http://schemas.microsoft.com/office/drawing/2014/main" xmlns="" id="{3D74CDF4-3F49-4EB8-AEF8-B67326ADFE69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470027" y="6030226"/>
            <a:ext cx="718797" cy="509493"/>
          </a:xfrm>
          <a:prstGeom prst="rect">
            <a:avLst/>
          </a:prstGeom>
        </p:spPr>
      </p:pic>
      <p:pic>
        <p:nvPicPr>
          <p:cNvPr id="14" name="Рисунок 13">
            <a:extLst>
              <a:ext uri="{FF2B5EF4-FFF2-40B4-BE49-F238E27FC236}">
                <a16:creationId xmlns:a16="http://schemas.microsoft.com/office/drawing/2014/main" xmlns="" id="{69184E51-95B9-46A3-B902-B1DD9DAAC8FD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95325" y="5975350"/>
            <a:ext cx="496361" cy="638977"/>
          </a:xfrm>
          <a:prstGeom prst="rect">
            <a:avLst/>
          </a:prstGeom>
        </p:spPr>
      </p:pic>
      <p:cxnSp>
        <p:nvCxnSpPr>
          <p:cNvPr id="15" name="Прямая соединительная линия 14">
            <a:extLst>
              <a:ext uri="{FF2B5EF4-FFF2-40B4-BE49-F238E27FC236}">
                <a16:creationId xmlns:a16="http://schemas.microsoft.com/office/drawing/2014/main" xmlns="" id="{7259E965-4798-47A8-B9DC-71E8EA0EEA0E}"/>
              </a:ext>
            </a:extLst>
          </p:cNvPr>
          <p:cNvCxnSpPr>
            <a:cxnSpLocks/>
          </p:cNvCxnSpPr>
          <p:nvPr userDrawn="1"/>
        </p:nvCxnSpPr>
        <p:spPr>
          <a:xfrm>
            <a:off x="0" y="5716737"/>
            <a:ext cx="12191999" cy="0"/>
          </a:xfrm>
          <a:prstGeom prst="line">
            <a:avLst/>
          </a:prstGeom>
          <a:ln w="57150">
            <a:solidFill>
              <a:srgbClr val="1C407B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1532916013"/>
      </p:ext>
    </p:extLst>
  </p:cSld>
  <p:clrMapOvr>
    <a:masterClrMapping/>
  </p:clrMapOvr>
  <p:extLst>
    <p:ext uri="{DCECCB84-F9BA-43D5-87BE-67443E8EF086}">
      <p15:sldGuideLst xmlns:p15="http://schemas.microsoft.com/office/powerpoint/2012/main" xmlns="">
        <p15:guide id="1" pos="415" userDrawn="1">
          <p15:clr>
            <a:srgbClr val="A4A3A4"/>
          </p15:clr>
        </p15:guide>
        <p15:guide id="2" pos="7265" userDrawn="1">
          <p15:clr>
            <a:srgbClr val="A4A3A4"/>
          </p15:clr>
        </p15:guide>
        <p15:guide id="3" orient="horz" pos="346" userDrawn="1">
          <p15:clr>
            <a:srgbClr val="A4A3A4"/>
          </p15:clr>
        </p15:guide>
        <p15:guide id="4" orient="horz" pos="3362" userDrawn="1">
          <p15:clr>
            <a:srgbClr val="A4A3A4"/>
          </p15:clr>
        </p15:guide>
        <p15:guide id="5" orient="horz" pos="845" userDrawn="1">
          <p15:clr>
            <a:srgbClr val="A4A3A4"/>
          </p15:clr>
        </p15:guide>
        <p15:guide id="6" orient="horz" pos="1071" userDrawn="1">
          <p15:clr>
            <a:srgbClr val="A4A3A4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Два объекта 202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Рисунок 17">
            <a:extLst>
              <a:ext uri="{FF2B5EF4-FFF2-40B4-BE49-F238E27FC236}">
                <a16:creationId xmlns:a16="http://schemas.microsoft.com/office/drawing/2014/main" xmlns="" id="{E9F6E77B-0C24-4758-98CB-4B4D075433A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272771" y="5716737"/>
            <a:ext cx="5919228" cy="987554"/>
          </a:xfrm>
          <a:prstGeom prst="rect">
            <a:avLst/>
          </a:prstGeom>
        </p:spPr>
      </p:pic>
      <p:sp>
        <p:nvSpPr>
          <p:cNvPr id="4" name="Объект 3">
            <a:extLst>
              <a:ext uri="{FF2B5EF4-FFF2-40B4-BE49-F238E27FC236}">
                <a16:creationId xmlns:a16="http://schemas.microsoft.com/office/drawing/2014/main" xmlns="" id="{5243D829-3254-4355-AA25-4796E171314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58813" y="1700213"/>
            <a:ext cx="5257801" cy="3630757"/>
          </a:xfrm>
          <a:prstGeom prst="rect">
            <a:avLst/>
          </a:prstGeom>
        </p:spPr>
        <p:txBody>
          <a:bodyPr/>
          <a:lstStyle>
            <a:lvl1pPr>
              <a:buClr>
                <a:srgbClr val="D53942"/>
              </a:buClr>
              <a:buFont typeface="Wingdings" panose="05000000000000000000" pitchFamily="2" charset="2"/>
              <a:buChar char="§"/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buClr>
                <a:srgbClr val="D53942"/>
              </a:buClr>
              <a:buFont typeface="Wingdings" panose="05000000000000000000" pitchFamily="2" charset="2"/>
              <a:buChar char="§"/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buClr>
                <a:srgbClr val="D53942"/>
              </a:buClr>
              <a:buFont typeface="Wingdings" panose="05000000000000000000" pitchFamily="2" charset="2"/>
              <a:buChar char="§"/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buClr>
                <a:srgbClr val="D53942"/>
              </a:buClr>
              <a:buFont typeface="Wingdings" panose="05000000000000000000" pitchFamily="2" charset="2"/>
              <a:buChar char="§"/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buClr>
                <a:srgbClr val="D53942"/>
              </a:buClr>
              <a:buFont typeface="Wingdings" panose="05000000000000000000" pitchFamily="2" charset="2"/>
              <a:buChar char="§"/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RU" dirty="0"/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xmlns="" id="{0905DE97-2EB3-48FD-A6A1-BBF086DA027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275384" y="1700213"/>
            <a:ext cx="5257804" cy="3630757"/>
          </a:xfrm>
          <a:prstGeom prst="rect">
            <a:avLst/>
          </a:prstGeom>
        </p:spPr>
        <p:txBody>
          <a:bodyPr/>
          <a:lstStyle>
            <a:lvl1pPr>
              <a:buClr>
                <a:srgbClr val="D53942"/>
              </a:buClr>
              <a:buFont typeface="Wingdings" panose="05000000000000000000" pitchFamily="2" charset="2"/>
              <a:buChar char="§"/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buClr>
                <a:srgbClr val="D53942"/>
              </a:buClr>
              <a:buFont typeface="Wingdings" panose="05000000000000000000" pitchFamily="2" charset="2"/>
              <a:buChar char="§"/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buClr>
                <a:srgbClr val="D53942"/>
              </a:buClr>
              <a:buFont typeface="Wingdings" panose="05000000000000000000" pitchFamily="2" charset="2"/>
              <a:buChar char="§"/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buClr>
                <a:srgbClr val="D53942"/>
              </a:buClr>
              <a:buFont typeface="Wingdings" panose="05000000000000000000" pitchFamily="2" charset="2"/>
              <a:buChar char="§"/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buClr>
                <a:srgbClr val="D53942"/>
              </a:buClr>
              <a:buFont typeface="Wingdings" panose="05000000000000000000" pitchFamily="2" charset="2"/>
              <a:buChar char="§"/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RU" dirty="0"/>
          </a:p>
        </p:txBody>
      </p:sp>
      <p:sp>
        <p:nvSpPr>
          <p:cNvPr id="10" name="Заголовок 1">
            <a:extLst>
              <a:ext uri="{FF2B5EF4-FFF2-40B4-BE49-F238E27FC236}">
                <a16:creationId xmlns:a16="http://schemas.microsoft.com/office/drawing/2014/main" xmlns="" id="{11316696-3DFE-4E30-ACD2-36F0245F33E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58813" y="549275"/>
            <a:ext cx="10874375" cy="792163"/>
          </a:xfrm>
          <a:prstGeom prst="rect">
            <a:avLst/>
          </a:prstGeom>
        </p:spPr>
        <p:txBody>
          <a:bodyPr lIns="0" tIns="0" rIns="0" bIns="0" anchor="t" anchorCtr="0">
            <a:noAutofit/>
          </a:bodyPr>
          <a:lstStyle>
            <a:lvl1pPr>
              <a:defRPr sz="3200" b="1">
                <a:solidFill>
                  <a:srgbClr val="1C407B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ru-RU" dirty="0"/>
              <a:t>Образец заголовка</a:t>
            </a:r>
            <a:r>
              <a:rPr lang="en-US" dirty="0"/>
              <a:t/>
            </a:r>
            <a:br>
              <a:rPr lang="en-US" dirty="0"/>
            </a:br>
            <a:r>
              <a:rPr lang="ru-RU" dirty="0"/>
              <a:t>одна-две строки</a:t>
            </a:r>
          </a:p>
        </p:txBody>
      </p:sp>
      <p:pic>
        <p:nvPicPr>
          <p:cNvPr id="12" name="Рисунок 11">
            <a:extLst>
              <a:ext uri="{FF2B5EF4-FFF2-40B4-BE49-F238E27FC236}">
                <a16:creationId xmlns:a16="http://schemas.microsoft.com/office/drawing/2014/main" xmlns="" id="{AA2C0323-E644-4185-B7E5-082D15978BD3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796185" y="5884533"/>
            <a:ext cx="747787" cy="800879"/>
          </a:xfrm>
          <a:prstGeom prst="rect">
            <a:avLst/>
          </a:prstGeom>
        </p:spPr>
      </p:pic>
      <p:pic>
        <p:nvPicPr>
          <p:cNvPr id="13" name="Рисунок 12">
            <a:extLst>
              <a:ext uri="{FF2B5EF4-FFF2-40B4-BE49-F238E27FC236}">
                <a16:creationId xmlns:a16="http://schemas.microsoft.com/office/drawing/2014/main" xmlns="" id="{333BC8D6-92E2-4356-8718-0D7170B8FE52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148471" y="5826122"/>
            <a:ext cx="718507" cy="917701"/>
          </a:xfrm>
          <a:prstGeom prst="rect">
            <a:avLst/>
          </a:prstGeom>
        </p:spPr>
      </p:pic>
      <p:pic>
        <p:nvPicPr>
          <p:cNvPr id="14" name="Рисунок 13">
            <a:extLst>
              <a:ext uri="{FF2B5EF4-FFF2-40B4-BE49-F238E27FC236}">
                <a16:creationId xmlns:a16="http://schemas.microsoft.com/office/drawing/2014/main" xmlns="" id="{FE8FBA32-0BA8-4A36-870F-3031097ABEE7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470027" y="6030226"/>
            <a:ext cx="718797" cy="509493"/>
          </a:xfrm>
          <a:prstGeom prst="rect">
            <a:avLst/>
          </a:prstGeom>
        </p:spPr>
      </p:pic>
      <p:pic>
        <p:nvPicPr>
          <p:cNvPr id="15" name="Рисунок 14">
            <a:extLst>
              <a:ext uri="{FF2B5EF4-FFF2-40B4-BE49-F238E27FC236}">
                <a16:creationId xmlns:a16="http://schemas.microsoft.com/office/drawing/2014/main" xmlns="" id="{DBEFFEC7-8942-4ABD-9DAE-AD2F7CF52B4F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95325" y="5975350"/>
            <a:ext cx="496361" cy="638977"/>
          </a:xfrm>
          <a:prstGeom prst="rect">
            <a:avLst/>
          </a:prstGeom>
        </p:spPr>
      </p:pic>
      <p:cxnSp>
        <p:nvCxnSpPr>
          <p:cNvPr id="16" name="Прямая соединительная линия 15">
            <a:extLst>
              <a:ext uri="{FF2B5EF4-FFF2-40B4-BE49-F238E27FC236}">
                <a16:creationId xmlns:a16="http://schemas.microsoft.com/office/drawing/2014/main" xmlns="" id="{7F2FBDD4-FAFB-445E-9ED1-D398344EEA74}"/>
              </a:ext>
            </a:extLst>
          </p:cNvPr>
          <p:cNvCxnSpPr>
            <a:cxnSpLocks/>
          </p:cNvCxnSpPr>
          <p:nvPr userDrawn="1"/>
        </p:nvCxnSpPr>
        <p:spPr>
          <a:xfrm>
            <a:off x="0" y="5716737"/>
            <a:ext cx="12191999" cy="0"/>
          </a:xfrm>
          <a:prstGeom prst="line">
            <a:avLst/>
          </a:prstGeom>
          <a:ln w="57150">
            <a:solidFill>
              <a:srgbClr val="1C407B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161516499"/>
      </p:ext>
    </p:extLst>
  </p:cSld>
  <p:clrMapOvr>
    <a:masterClrMapping/>
  </p:clrMapOvr>
  <p:extLst>
    <p:ext uri="{DCECCB84-F9BA-43D5-87BE-67443E8EF086}">
      <p15:sldGuideLst xmlns:p15="http://schemas.microsoft.com/office/powerpoint/2012/main" xmlns="">
        <p15:guide id="1" pos="415" userDrawn="1">
          <p15:clr>
            <a:srgbClr val="A4A3A4"/>
          </p15:clr>
        </p15:guide>
        <p15:guide id="2" pos="7265" userDrawn="1">
          <p15:clr>
            <a:srgbClr val="A4A3A4"/>
          </p15:clr>
        </p15:guide>
        <p15:guide id="3" orient="horz" pos="346" userDrawn="1">
          <p15:clr>
            <a:srgbClr val="A4A3A4"/>
          </p15:clr>
        </p15:guide>
        <p15:guide id="4" orient="horz" pos="845" userDrawn="1">
          <p15:clr>
            <a:srgbClr val="A4A3A4"/>
          </p15:clr>
        </p15:guide>
        <p15:guide id="5" orient="horz" pos="1071" userDrawn="1">
          <p15:clr>
            <a:srgbClr val="A4A3A4"/>
          </p15:clr>
        </p15:guide>
        <p15:guide id="6" orient="horz" pos="3362" userDrawn="1">
          <p15:clr>
            <a:srgbClr val="A4A3A4"/>
          </p15:clr>
        </p15:guide>
        <p15:guide id="7" pos="3727" userDrawn="1">
          <p15:clr>
            <a:srgbClr val="A4A3A4"/>
          </p15:clr>
        </p15:guide>
        <p15:guide id="8" pos="3953" userDrawn="1">
          <p15:clr>
            <a:srgbClr val="A4A3A4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Сравнение 202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>
            <a:extLst>
              <a:ext uri="{FF2B5EF4-FFF2-40B4-BE49-F238E27FC236}">
                <a16:creationId xmlns:a16="http://schemas.microsoft.com/office/drawing/2014/main" xmlns="" id="{CAB8DC68-5BA8-4236-9EE0-66DE429DD883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272771" y="5716737"/>
            <a:ext cx="5919228" cy="987554"/>
          </a:xfrm>
          <a:prstGeom prst="rect">
            <a:avLst/>
          </a:prstGeom>
        </p:spPr>
      </p:pic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726F7891-4758-4DD0-AE03-FCFF99CD9AF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58814" y="1712911"/>
            <a:ext cx="5257800" cy="792164"/>
          </a:xfrm>
          <a:prstGeom prst="rect">
            <a:avLst/>
          </a:prstGeom>
        </p:spPr>
        <p:txBody>
          <a:bodyPr lIns="0" tIns="0" rIns="0" bIns="0" anchor="b"/>
          <a:lstStyle>
            <a:lvl1pPr marL="0" indent="0">
              <a:buNone/>
              <a:defRPr sz="2400" b="1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xmlns="" id="{5243D829-3254-4355-AA25-4796E171314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58814" y="2677968"/>
            <a:ext cx="5257800" cy="2659207"/>
          </a:xfrm>
          <a:prstGeom prst="rect">
            <a:avLst/>
          </a:prstGeom>
        </p:spPr>
        <p:txBody>
          <a:bodyPr/>
          <a:lstStyle>
            <a:lvl1pPr>
              <a:buClr>
                <a:srgbClr val="D53942"/>
              </a:buClr>
              <a:buFont typeface="Wingdings" panose="05000000000000000000" pitchFamily="2" charset="2"/>
              <a:buChar char="§"/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buClr>
                <a:srgbClr val="D53942"/>
              </a:buClr>
              <a:buFont typeface="Wingdings" panose="05000000000000000000" pitchFamily="2" charset="2"/>
              <a:buChar char="§"/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buClr>
                <a:srgbClr val="D53942"/>
              </a:buClr>
              <a:buFont typeface="Wingdings" panose="05000000000000000000" pitchFamily="2" charset="2"/>
              <a:buChar char="§"/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buClr>
                <a:srgbClr val="D53942"/>
              </a:buClr>
              <a:buFont typeface="Wingdings" panose="05000000000000000000" pitchFamily="2" charset="2"/>
              <a:buChar char="§"/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buClr>
                <a:srgbClr val="D53942"/>
              </a:buClr>
              <a:buFont typeface="Wingdings" panose="05000000000000000000" pitchFamily="2" charset="2"/>
              <a:buChar char="§"/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RU" dirty="0"/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xmlns="" id="{C173AEDD-12D0-4E4B-AE69-1F00A18EAFE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275384" y="1712911"/>
            <a:ext cx="5257804" cy="792164"/>
          </a:xfrm>
          <a:prstGeom prst="rect">
            <a:avLst/>
          </a:prstGeom>
        </p:spPr>
        <p:txBody>
          <a:bodyPr lIns="0" tIns="0" rIns="0" bIns="0" anchor="b"/>
          <a:lstStyle>
            <a:lvl1pPr marL="0" indent="0">
              <a:buNone/>
              <a:defRPr sz="2400" b="1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xmlns="" id="{0905DE97-2EB3-48FD-A6A1-BBF086DA027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275384" y="2677968"/>
            <a:ext cx="5257804" cy="2659207"/>
          </a:xfrm>
          <a:prstGeom prst="rect">
            <a:avLst/>
          </a:prstGeom>
        </p:spPr>
        <p:txBody>
          <a:bodyPr/>
          <a:lstStyle>
            <a:lvl1pPr>
              <a:buClr>
                <a:srgbClr val="D53942"/>
              </a:buClr>
              <a:buFont typeface="Wingdings" panose="05000000000000000000" pitchFamily="2" charset="2"/>
              <a:buChar char="§"/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buClr>
                <a:srgbClr val="D53942"/>
              </a:buClr>
              <a:buFont typeface="Wingdings" panose="05000000000000000000" pitchFamily="2" charset="2"/>
              <a:buChar char="§"/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buClr>
                <a:srgbClr val="D53942"/>
              </a:buClr>
              <a:buFont typeface="Wingdings" panose="05000000000000000000" pitchFamily="2" charset="2"/>
              <a:buChar char="§"/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buClr>
                <a:srgbClr val="D53942"/>
              </a:buClr>
              <a:buFont typeface="Wingdings" panose="05000000000000000000" pitchFamily="2" charset="2"/>
              <a:buChar char="§"/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buClr>
                <a:srgbClr val="D53942"/>
              </a:buClr>
              <a:buFont typeface="Wingdings" panose="05000000000000000000" pitchFamily="2" charset="2"/>
              <a:buChar char="§"/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RU" dirty="0"/>
          </a:p>
        </p:txBody>
      </p:sp>
      <p:sp>
        <p:nvSpPr>
          <p:cNvPr id="10" name="Заголовок 1">
            <a:extLst>
              <a:ext uri="{FF2B5EF4-FFF2-40B4-BE49-F238E27FC236}">
                <a16:creationId xmlns:a16="http://schemas.microsoft.com/office/drawing/2014/main" xmlns="" id="{11316696-3DFE-4E30-ACD2-36F0245F33E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58813" y="549275"/>
            <a:ext cx="10874375" cy="792163"/>
          </a:xfrm>
          <a:prstGeom prst="rect">
            <a:avLst/>
          </a:prstGeom>
        </p:spPr>
        <p:txBody>
          <a:bodyPr lIns="0" tIns="0" rIns="0" bIns="0" anchor="t" anchorCtr="0">
            <a:noAutofit/>
          </a:bodyPr>
          <a:lstStyle>
            <a:lvl1pPr>
              <a:defRPr sz="3200" b="1">
                <a:solidFill>
                  <a:srgbClr val="1C407B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ru-RU" dirty="0"/>
              <a:t>Образец заголовка</a:t>
            </a:r>
            <a:r>
              <a:rPr lang="en-US" dirty="0"/>
              <a:t/>
            </a:r>
            <a:br>
              <a:rPr lang="en-US" dirty="0"/>
            </a:br>
            <a:r>
              <a:rPr lang="ru-RU" dirty="0"/>
              <a:t>одна-две строки</a:t>
            </a:r>
          </a:p>
        </p:txBody>
      </p:sp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CB3E4764-8CD8-4CE1-B493-48DED957BF0D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796185" y="5884533"/>
            <a:ext cx="747787" cy="800879"/>
          </a:xfrm>
          <a:prstGeom prst="rect">
            <a:avLst/>
          </a:prstGeom>
        </p:spPr>
      </p:pic>
      <p:pic>
        <p:nvPicPr>
          <p:cNvPr id="9" name="Рисунок 8">
            <a:extLst>
              <a:ext uri="{FF2B5EF4-FFF2-40B4-BE49-F238E27FC236}">
                <a16:creationId xmlns:a16="http://schemas.microsoft.com/office/drawing/2014/main" xmlns="" id="{458A5694-D910-4F40-9A4B-83C3D3755327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148471" y="5826122"/>
            <a:ext cx="718507" cy="917701"/>
          </a:xfrm>
          <a:prstGeom prst="rect">
            <a:avLst/>
          </a:prstGeom>
        </p:spPr>
      </p:pic>
      <p:pic>
        <p:nvPicPr>
          <p:cNvPr id="11" name="Рисунок 10">
            <a:extLst>
              <a:ext uri="{FF2B5EF4-FFF2-40B4-BE49-F238E27FC236}">
                <a16:creationId xmlns:a16="http://schemas.microsoft.com/office/drawing/2014/main" xmlns="" id="{19FB8689-510C-4335-B9EA-F9BF9B2E4562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470027" y="6030226"/>
            <a:ext cx="718797" cy="509493"/>
          </a:xfrm>
          <a:prstGeom prst="rect">
            <a:avLst/>
          </a:prstGeom>
        </p:spPr>
      </p:pic>
      <p:pic>
        <p:nvPicPr>
          <p:cNvPr id="12" name="Рисунок 11">
            <a:extLst>
              <a:ext uri="{FF2B5EF4-FFF2-40B4-BE49-F238E27FC236}">
                <a16:creationId xmlns:a16="http://schemas.microsoft.com/office/drawing/2014/main" xmlns="" id="{C083688A-AB5D-424A-8193-CAD716051C86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95325" y="5975350"/>
            <a:ext cx="496361" cy="638977"/>
          </a:xfrm>
          <a:prstGeom prst="rect">
            <a:avLst/>
          </a:prstGeom>
        </p:spPr>
      </p:pic>
      <p:cxnSp>
        <p:nvCxnSpPr>
          <p:cNvPr id="13" name="Прямая соединительная линия 12">
            <a:extLst>
              <a:ext uri="{FF2B5EF4-FFF2-40B4-BE49-F238E27FC236}">
                <a16:creationId xmlns:a16="http://schemas.microsoft.com/office/drawing/2014/main" xmlns="" id="{1DDDB095-9CC6-451A-BA1E-BA275F0F92EC}"/>
              </a:ext>
            </a:extLst>
          </p:cNvPr>
          <p:cNvCxnSpPr>
            <a:cxnSpLocks/>
          </p:cNvCxnSpPr>
          <p:nvPr userDrawn="1"/>
        </p:nvCxnSpPr>
        <p:spPr>
          <a:xfrm>
            <a:off x="0" y="5716737"/>
            <a:ext cx="12191999" cy="0"/>
          </a:xfrm>
          <a:prstGeom prst="line">
            <a:avLst/>
          </a:prstGeom>
          <a:ln w="57150">
            <a:solidFill>
              <a:srgbClr val="1C407B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3135815753"/>
      </p:ext>
    </p:extLst>
  </p:cSld>
  <p:clrMapOvr>
    <a:masterClrMapping/>
  </p:clrMapOvr>
  <p:extLst>
    <p:ext uri="{DCECCB84-F9BA-43D5-87BE-67443E8EF086}">
      <p15:sldGuideLst xmlns:p15="http://schemas.microsoft.com/office/powerpoint/2012/main" xmlns="">
        <p15:guide id="1" pos="415" userDrawn="1">
          <p15:clr>
            <a:srgbClr val="A4A3A4"/>
          </p15:clr>
        </p15:guide>
        <p15:guide id="2" pos="7265" userDrawn="1">
          <p15:clr>
            <a:srgbClr val="A4A3A4"/>
          </p15:clr>
        </p15:guide>
        <p15:guide id="3" orient="horz" pos="346" userDrawn="1">
          <p15:clr>
            <a:srgbClr val="A4A3A4"/>
          </p15:clr>
        </p15:guide>
        <p15:guide id="4" orient="horz" pos="845" userDrawn="1">
          <p15:clr>
            <a:srgbClr val="A4A3A4"/>
          </p15:clr>
        </p15:guide>
        <p15:guide id="5" orient="horz" pos="1071" userDrawn="1">
          <p15:clr>
            <a:srgbClr val="A4A3A4"/>
          </p15:clr>
        </p15:guide>
        <p15:guide id="6" orient="horz" pos="3362" userDrawn="1">
          <p15:clr>
            <a:srgbClr val="A4A3A4"/>
          </p15:clr>
        </p15:guide>
        <p15:guide id="7" pos="3727" userDrawn="1">
          <p15:clr>
            <a:srgbClr val="A4A3A4"/>
          </p15:clr>
        </p15:guide>
        <p15:guide id="8" pos="3953" userDrawn="1">
          <p15:clr>
            <a:srgbClr val="A4A3A4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и объект_бокови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648CD96D-0C83-4122-9CEA-B690E2B81DA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58813" y="549275"/>
            <a:ext cx="9601188" cy="792163"/>
          </a:xfrm>
          <a:prstGeom prst="rect">
            <a:avLst/>
          </a:prstGeom>
        </p:spPr>
        <p:txBody>
          <a:bodyPr lIns="0" tIns="0" rIns="0" bIns="0" anchor="t" anchorCtr="0">
            <a:noAutofit/>
          </a:bodyPr>
          <a:lstStyle>
            <a:lvl1pPr>
              <a:defRPr sz="3200" b="1">
                <a:solidFill>
                  <a:srgbClr val="1C407B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ru-RU" dirty="0"/>
              <a:t>Образец заголовка</a:t>
            </a:r>
            <a:r>
              <a:rPr lang="en-US" dirty="0"/>
              <a:t/>
            </a:r>
            <a:br>
              <a:rPr lang="en-US" dirty="0"/>
            </a:br>
            <a:r>
              <a:rPr lang="ru-RU" dirty="0"/>
              <a:t>одна-две строки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23F61C81-1288-47C0-8531-62AA6E7E7A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8813" y="2060575"/>
            <a:ext cx="9601187" cy="4248145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>
              <a:buClr>
                <a:srgbClr val="1C407B"/>
              </a:buClr>
              <a:buFont typeface="Wingdings" panose="05000000000000000000" pitchFamily="2" charset="2"/>
              <a:buChar char="§"/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buClr>
                <a:srgbClr val="1C407B"/>
              </a:buClr>
              <a:buFont typeface="Wingdings" panose="05000000000000000000" pitchFamily="2" charset="2"/>
              <a:buChar char="§"/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buClr>
                <a:srgbClr val="1C407B"/>
              </a:buClr>
              <a:buFont typeface="Wingdings" panose="05000000000000000000" pitchFamily="2" charset="2"/>
              <a:buChar char="§"/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buClr>
                <a:srgbClr val="1C407B"/>
              </a:buClr>
              <a:buFont typeface="Wingdings" panose="05000000000000000000" pitchFamily="2" charset="2"/>
              <a:buChar char="§"/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buClr>
                <a:srgbClr val="1C407B"/>
              </a:buClr>
              <a:buFont typeface="Wingdings" panose="05000000000000000000" pitchFamily="2" charset="2"/>
              <a:buChar char="§"/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RU" dirty="0"/>
          </a:p>
        </p:txBody>
      </p:sp>
      <p:cxnSp>
        <p:nvCxnSpPr>
          <p:cNvPr id="15" name="Прямая соединительная линия 14">
            <a:extLst>
              <a:ext uri="{FF2B5EF4-FFF2-40B4-BE49-F238E27FC236}">
                <a16:creationId xmlns:a16="http://schemas.microsoft.com/office/drawing/2014/main" xmlns="" id="{C68C70E7-6E11-4727-8DD2-EE60B1617855}"/>
              </a:ext>
            </a:extLst>
          </p:cNvPr>
          <p:cNvCxnSpPr>
            <a:cxnSpLocks/>
          </p:cNvCxnSpPr>
          <p:nvPr userDrawn="1"/>
        </p:nvCxnSpPr>
        <p:spPr>
          <a:xfrm>
            <a:off x="0" y="1646238"/>
            <a:ext cx="10260000" cy="0"/>
          </a:xfrm>
          <a:prstGeom prst="line">
            <a:avLst/>
          </a:prstGeom>
          <a:ln w="57150">
            <a:solidFill>
              <a:srgbClr val="1C407B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pic>
        <p:nvPicPr>
          <p:cNvPr id="7" name="Рисунок 6">
            <a:extLst>
              <a:ext uri="{FF2B5EF4-FFF2-40B4-BE49-F238E27FC236}">
                <a16:creationId xmlns:a16="http://schemas.microsoft.com/office/drawing/2014/main" xmlns="" id="{71BA87FB-93B8-4DB6-A1A8-DCAE446BB80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0658799" y="0"/>
            <a:ext cx="1532757" cy="65071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208257884"/>
      </p:ext>
    </p:extLst>
  </p:cSld>
  <p:clrMapOvr>
    <a:masterClrMapping/>
  </p:clrMapOvr>
  <p:extLst>
    <p:ext uri="{DCECCB84-F9BA-43D5-87BE-67443E8EF086}">
      <p15:sldGuideLst xmlns:p15="http://schemas.microsoft.com/office/powerpoint/2012/main" xmlns="">
        <p15:guide id="1" pos="415" userDrawn="1">
          <p15:clr>
            <a:srgbClr val="A4A3A4"/>
          </p15:clr>
        </p15:guide>
        <p15:guide id="2" pos="6471" userDrawn="1">
          <p15:clr>
            <a:srgbClr val="A4A3A4"/>
          </p15:clr>
        </p15:guide>
        <p15:guide id="3" orient="horz" pos="346" userDrawn="1">
          <p15:clr>
            <a:srgbClr val="A4A3A4"/>
          </p15:clr>
        </p15:guide>
        <p15:guide id="4" orient="horz" pos="3974" userDrawn="1">
          <p15:clr>
            <a:srgbClr val="A4A3A4"/>
          </p15:clr>
        </p15:guide>
        <p15:guide id="5" orient="horz" pos="845" userDrawn="1">
          <p15:clr>
            <a:srgbClr val="A4A3A4"/>
          </p15:clr>
        </p15:guide>
        <p15:guide id="6" orient="horz" pos="1298" userDrawn="1">
          <p15:clr>
            <a:srgbClr val="A4A3A4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Заголовок и объект_бокови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648CD96D-0C83-4122-9CEA-B690E2B81DA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932000" y="549275"/>
            <a:ext cx="10260001" cy="792163"/>
          </a:xfrm>
          <a:prstGeom prst="rect">
            <a:avLst/>
          </a:prstGeom>
        </p:spPr>
        <p:txBody>
          <a:bodyPr lIns="0" tIns="0" rIns="0" bIns="0" anchor="t" anchorCtr="0">
            <a:noAutofit/>
          </a:bodyPr>
          <a:lstStyle>
            <a:lvl1pPr>
              <a:defRPr sz="3200" b="1">
                <a:solidFill>
                  <a:srgbClr val="1C407B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ru-RU" dirty="0"/>
              <a:t>Образец заголовка</a:t>
            </a:r>
            <a:r>
              <a:rPr lang="en-US" dirty="0"/>
              <a:t/>
            </a:r>
            <a:br>
              <a:rPr lang="en-US" dirty="0"/>
            </a:br>
            <a:r>
              <a:rPr lang="ru-RU" dirty="0"/>
              <a:t>одна-две строки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23F61C81-1288-47C0-8531-62AA6E7E7A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32000" y="2060575"/>
            <a:ext cx="9601187" cy="4248145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>
              <a:buClr>
                <a:srgbClr val="1C407B"/>
              </a:buClr>
              <a:buFont typeface="Wingdings" panose="05000000000000000000" pitchFamily="2" charset="2"/>
              <a:buChar char="§"/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buClr>
                <a:srgbClr val="1C407B"/>
              </a:buClr>
              <a:buFont typeface="Wingdings" panose="05000000000000000000" pitchFamily="2" charset="2"/>
              <a:buChar char="§"/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buClr>
                <a:srgbClr val="1C407B"/>
              </a:buClr>
              <a:buFont typeface="Wingdings" panose="05000000000000000000" pitchFamily="2" charset="2"/>
              <a:buChar char="§"/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buClr>
                <a:srgbClr val="1C407B"/>
              </a:buClr>
              <a:buFont typeface="Wingdings" panose="05000000000000000000" pitchFamily="2" charset="2"/>
              <a:buChar char="§"/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buClr>
                <a:srgbClr val="1C407B"/>
              </a:buClr>
              <a:buFont typeface="Wingdings" panose="05000000000000000000" pitchFamily="2" charset="2"/>
              <a:buChar char="§"/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cxnSp>
        <p:nvCxnSpPr>
          <p:cNvPr id="15" name="Прямая соединительная линия 14">
            <a:extLst>
              <a:ext uri="{FF2B5EF4-FFF2-40B4-BE49-F238E27FC236}">
                <a16:creationId xmlns:a16="http://schemas.microsoft.com/office/drawing/2014/main" xmlns="" id="{C68C70E7-6E11-4727-8DD2-EE60B1617855}"/>
              </a:ext>
            </a:extLst>
          </p:cNvPr>
          <p:cNvCxnSpPr>
            <a:cxnSpLocks/>
          </p:cNvCxnSpPr>
          <p:nvPr userDrawn="1"/>
        </p:nvCxnSpPr>
        <p:spPr>
          <a:xfrm>
            <a:off x="1932000" y="1646238"/>
            <a:ext cx="10260000" cy="0"/>
          </a:xfrm>
          <a:prstGeom prst="line">
            <a:avLst/>
          </a:prstGeom>
          <a:ln w="57150">
            <a:solidFill>
              <a:srgbClr val="1C407B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pic>
        <p:nvPicPr>
          <p:cNvPr id="7" name="Рисунок 6">
            <a:extLst>
              <a:ext uri="{FF2B5EF4-FFF2-40B4-BE49-F238E27FC236}">
                <a16:creationId xmlns:a16="http://schemas.microsoft.com/office/drawing/2014/main" xmlns="" id="{71BA87FB-93B8-4DB6-A1A8-DCAE446BB80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1532757" cy="65071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132229793"/>
      </p:ext>
    </p:extLst>
  </p:cSld>
  <p:clrMapOvr>
    <a:masterClrMapping/>
  </p:clrMapOvr>
  <p:extLst>
    <p:ext uri="{DCECCB84-F9BA-43D5-87BE-67443E8EF086}">
      <p15:sldGuideLst xmlns:p15="http://schemas.microsoft.com/office/powerpoint/2012/main" xmlns="">
        <p15:guide id="1" pos="1209" userDrawn="1">
          <p15:clr>
            <a:srgbClr val="A4A3A4"/>
          </p15:clr>
        </p15:guide>
        <p15:guide id="2" pos="7265" userDrawn="1">
          <p15:clr>
            <a:srgbClr val="A4A3A4"/>
          </p15:clr>
        </p15:guide>
        <p15:guide id="3" orient="horz" pos="346" userDrawn="1">
          <p15:clr>
            <a:srgbClr val="A4A3A4"/>
          </p15:clr>
        </p15:guide>
        <p15:guide id="4" orient="horz" pos="3974" userDrawn="1">
          <p15:clr>
            <a:srgbClr val="A4A3A4"/>
          </p15:clr>
        </p15:guide>
        <p15:guide id="5" orient="horz" pos="845" userDrawn="1">
          <p15:clr>
            <a:srgbClr val="A4A3A4"/>
          </p15:clr>
        </p15:guide>
        <p15:guide id="6" orient="horz" pos="1298" userDrawn="1">
          <p15:clr>
            <a:srgbClr val="A4A3A4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648CD96D-0C83-4122-9CEA-B690E2B81DA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58813" y="549275"/>
            <a:ext cx="9601187" cy="792163"/>
          </a:xfrm>
          <a:prstGeom prst="rect">
            <a:avLst/>
          </a:prstGeom>
        </p:spPr>
        <p:txBody>
          <a:bodyPr lIns="0" tIns="0" rIns="0" bIns="0" anchor="t" anchorCtr="0">
            <a:noAutofit/>
          </a:bodyPr>
          <a:lstStyle>
            <a:lvl1pPr>
              <a:defRPr sz="3200" b="1">
                <a:solidFill>
                  <a:srgbClr val="1C407B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ru-RU" dirty="0"/>
              <a:t>Образец заголовка</a:t>
            </a:r>
            <a:r>
              <a:rPr lang="en-US" dirty="0"/>
              <a:t/>
            </a:r>
            <a:br>
              <a:rPr lang="en-US" dirty="0"/>
            </a:br>
            <a:r>
              <a:rPr lang="ru-RU" dirty="0"/>
              <a:t>одна-две строки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23F61C81-1288-47C0-8531-62AA6E7E7A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8814" y="2060575"/>
            <a:ext cx="10874374" cy="4248145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>
              <a:buClr>
                <a:srgbClr val="1C407B"/>
              </a:buClr>
              <a:buFont typeface="Wingdings" panose="05000000000000000000" pitchFamily="2" charset="2"/>
              <a:buChar char="§"/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buClr>
                <a:srgbClr val="1C407B"/>
              </a:buClr>
              <a:buFont typeface="Wingdings" panose="05000000000000000000" pitchFamily="2" charset="2"/>
              <a:buChar char="§"/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buClr>
                <a:srgbClr val="1C407B"/>
              </a:buClr>
              <a:buFont typeface="Wingdings" panose="05000000000000000000" pitchFamily="2" charset="2"/>
              <a:buChar char="§"/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buClr>
                <a:srgbClr val="1C407B"/>
              </a:buClr>
              <a:buFont typeface="Wingdings" panose="05000000000000000000" pitchFamily="2" charset="2"/>
              <a:buChar char="§"/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buClr>
                <a:srgbClr val="1C407B"/>
              </a:buClr>
              <a:buFont typeface="Wingdings" panose="05000000000000000000" pitchFamily="2" charset="2"/>
              <a:buChar char="§"/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pic>
        <p:nvPicPr>
          <p:cNvPr id="14" name="Рисунок 13">
            <a:extLst>
              <a:ext uri="{FF2B5EF4-FFF2-40B4-BE49-F238E27FC236}">
                <a16:creationId xmlns:a16="http://schemas.microsoft.com/office/drawing/2014/main" xmlns="" id="{F35F25DE-C9D4-4D48-A2A6-B29F6726C3B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0658799" y="549273"/>
            <a:ext cx="874389" cy="1125620"/>
          </a:xfrm>
          <a:prstGeom prst="rect">
            <a:avLst/>
          </a:prstGeom>
        </p:spPr>
      </p:pic>
      <p:cxnSp>
        <p:nvCxnSpPr>
          <p:cNvPr id="15" name="Прямая соединительная линия 14">
            <a:extLst>
              <a:ext uri="{FF2B5EF4-FFF2-40B4-BE49-F238E27FC236}">
                <a16:creationId xmlns:a16="http://schemas.microsoft.com/office/drawing/2014/main" xmlns="" id="{C68C70E7-6E11-4727-8DD2-EE60B1617855}"/>
              </a:ext>
            </a:extLst>
          </p:cNvPr>
          <p:cNvCxnSpPr>
            <a:cxnSpLocks/>
          </p:cNvCxnSpPr>
          <p:nvPr userDrawn="1"/>
        </p:nvCxnSpPr>
        <p:spPr>
          <a:xfrm>
            <a:off x="0" y="1646238"/>
            <a:ext cx="10260000" cy="0"/>
          </a:xfrm>
          <a:prstGeom prst="line">
            <a:avLst/>
          </a:prstGeom>
          <a:ln w="57150">
            <a:solidFill>
              <a:srgbClr val="1C407B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1310957063"/>
      </p:ext>
    </p:extLst>
  </p:cSld>
  <p:clrMapOvr>
    <a:masterClrMapping/>
  </p:clrMapOvr>
  <p:extLst>
    <p:ext uri="{DCECCB84-F9BA-43D5-87BE-67443E8EF086}">
      <p15:sldGuideLst xmlns:p15="http://schemas.microsoft.com/office/powerpoint/2012/main" xmlns="">
        <p15:guide id="1" pos="415" userDrawn="1">
          <p15:clr>
            <a:srgbClr val="A4A3A4"/>
          </p15:clr>
        </p15:guide>
        <p15:guide id="2" pos="7265" userDrawn="1">
          <p15:clr>
            <a:srgbClr val="A4A3A4"/>
          </p15:clr>
        </p15:guide>
        <p15:guide id="3" orient="horz" pos="346" userDrawn="1">
          <p15:clr>
            <a:srgbClr val="A4A3A4"/>
          </p15:clr>
        </p15:guide>
        <p15:guide id="4" orient="horz" pos="3974" userDrawn="1">
          <p15:clr>
            <a:srgbClr val="A4A3A4"/>
          </p15:clr>
        </p15:guide>
        <p15:guide id="5" orient="horz" pos="845" userDrawn="1">
          <p15:clr>
            <a:srgbClr val="A4A3A4"/>
          </p15:clr>
        </p15:guide>
        <p15:guide id="6" orient="horz" pos="1298" userDrawn="1">
          <p15:clr>
            <a:srgbClr val="A4A3A4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24321989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1" r:id="rId3"/>
    <p:sldLayoutId id="2147483665" r:id="rId4"/>
    <p:sldLayoutId id="2147483653" r:id="rId5"/>
    <p:sldLayoutId id="2147483662" r:id="rId6"/>
    <p:sldLayoutId id="2147483664" r:id="rId7"/>
    <p:sldLayoutId id="2147483667" r:id="rId8"/>
    <p:sldLayoutId id="2147483650" r:id="rId9"/>
    <p:sldLayoutId id="2147483656" r:id="rId10"/>
    <p:sldLayoutId id="2147483666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mailto:cpips@krirpo.ru" TargetMode="External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222D8CC5-5101-4ACE-A2B7-B8B1B67B94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31168" y="2069432"/>
            <a:ext cx="8802021" cy="2416507"/>
          </a:xfrm>
        </p:spPr>
        <p:txBody>
          <a:bodyPr/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Особенности </a:t>
            </a:r>
            <a:r>
              <a:rPr lang="ru-RU" dirty="0" smtClean="0"/>
              <a:t>диагностики профессионального самоопределения воспитанников детского дома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43415CAE-63EC-4DD0-9C75-E86EF5D81CC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260725" y="5245988"/>
            <a:ext cx="8101012" cy="374395"/>
          </a:xfrm>
        </p:spPr>
        <p:txBody>
          <a:bodyPr/>
          <a:lstStyle/>
          <a:p>
            <a:r>
              <a:rPr lang="ru-RU" dirty="0" smtClean="0"/>
              <a:t>МАЛАХОВА  НАТАЛЬЯ ОЛЕГОВНА,</a:t>
            </a:r>
            <a:endParaRPr lang="ru-RU" dirty="0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xmlns="" id="{FDA0AF76-53E9-4D7F-A0AA-90993BB64DD7}"/>
              </a:ext>
            </a:extLst>
          </p:cNvPr>
          <p:cNvSpPr>
            <a:spLocks noGrp="1"/>
          </p:cNvSpPr>
          <p:nvPr>
            <p:ph type="body" idx="13"/>
          </p:nvPr>
        </p:nvSpPr>
        <p:spPr>
          <a:xfrm>
            <a:off x="3236494" y="5648958"/>
            <a:ext cx="8662737" cy="659767"/>
          </a:xfrm>
        </p:spPr>
        <p:txBody>
          <a:bodyPr/>
          <a:lstStyle/>
          <a:p>
            <a:r>
              <a:rPr lang="ru-RU" sz="2200" dirty="0" smtClean="0"/>
              <a:t>педагог-психолог центра профориентации ГБУ ДПО «КРИРПО</a:t>
            </a:r>
            <a:r>
              <a:rPr lang="ru-RU" dirty="0" smtClean="0"/>
              <a:t>»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2715725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625642" y="336885"/>
            <a:ext cx="8903369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 smtClean="0">
                <a:solidFill>
                  <a:schemeClr val="tx2"/>
                </a:solidFill>
              </a:rPr>
              <a:t>Критерии и показатели социально-профессиональной адаптации обучающихся</a:t>
            </a:r>
          </a:p>
        </p:txBody>
      </p:sp>
      <p:graphicFrame>
        <p:nvGraphicFramePr>
          <p:cNvPr id="4" name="Содержимое 5"/>
          <p:cNvGraphicFramePr>
            <a:graphicFrameLocks noGrp="1"/>
          </p:cNvGraphicFramePr>
          <p:nvPr>
            <p:ph idx="1"/>
          </p:nvPr>
        </p:nvGraphicFramePr>
        <p:xfrm>
          <a:off x="107504" y="1911248"/>
          <a:ext cx="11334529" cy="4509001"/>
        </p:xfrm>
        <a:graphic>
          <a:graphicData uri="http://schemas.openxmlformats.org/drawingml/2006/table">
            <a:tbl>
              <a:tblPr/>
              <a:tblGrid>
                <a:gridCol w="1836076"/>
                <a:gridCol w="4275519"/>
                <a:gridCol w="5222934"/>
              </a:tblGrid>
              <a:tr h="29610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Критерий</a:t>
                      </a:r>
                      <a:endParaRPr kumimoji="0" lang="ru-RU" sz="11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Показатель</a:t>
                      </a:r>
                      <a:endParaRPr kumimoji="0" lang="ru-RU" sz="11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Средство измерения</a:t>
                      </a:r>
                      <a:endParaRPr kumimoji="0" lang="ru-RU" sz="11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599617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Когнитивный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D3D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1F528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1. Информированность об интересах и склонностях учащихся в различных сферах деятельности</a:t>
                      </a: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1F528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1F528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2. Определение ведущего типа мышления</a:t>
                      </a: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1F528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Calibri" pitchFamily="34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D3D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F528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1. Опросник «Карта интересов», А. Е. Голомшток (модифицированная методика О. Г. Филимоновой)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1F528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F528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2. Модифицированная методика «Типа мышления», Г. В. Резапкина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1F528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Calibri" pitchFamily="34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D3D0"/>
                    </a:solidFill>
                  </a:tcPr>
                </a:tc>
              </a:tr>
              <a:tr h="1199234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Мотивационно-ценностный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E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1F528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1. </a:t>
                      </a:r>
                      <a:r>
                        <a:rPr kumimoji="0" lang="ru-RU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1F528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Сформированность</a:t>
                      </a: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1F528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мотивации на получение профессии.</a:t>
                      </a: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1F528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1F528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2. Осознанность ценности и смысла общественно полезного труда.</a:t>
                      </a: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1F528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Calibri" pitchFamily="34" charset="0"/>
                      </a:endParaRP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1F528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3.Сформированность </a:t>
                      </a:r>
                      <a:r>
                        <a:rPr kumimoji="0" lang="ru-RU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1F528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смысложизненных</a:t>
                      </a: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1F528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ориентаций, направленных на моделирование и построение личностно-профессиональных планов.</a:t>
                      </a: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1F528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Calibri" pitchFamily="34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E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1F528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1.  Модифицированная методика, А. Д. Андреева (диагностика мотивации учения и эмоционального отношения к учению)</a:t>
                      </a: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1F528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1F528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2. Модифицированная методика, Р. </a:t>
                      </a:r>
                      <a:r>
                        <a:rPr kumimoji="0" lang="ru-RU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1F528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Инглхарт</a:t>
                      </a: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1F528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(изучение системы ценностных представлений различных социальных общностей)</a:t>
                      </a: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1F528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Calibri" pitchFamily="34" charset="0"/>
                      </a:endParaRP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1F528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3. </a:t>
                      </a: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1F528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Calibri" pitchFamily="34" charset="0"/>
                        </a:rPr>
                        <a:t>Тест «</a:t>
                      </a:r>
                      <a:r>
                        <a:rPr kumimoji="0" lang="ru-RU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1F528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Calibri" pitchFamily="34" charset="0"/>
                        </a:rPr>
                        <a:t>Смысложизненные</a:t>
                      </a: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1F528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Calibri" pitchFamily="34" charset="0"/>
                        </a:rPr>
                        <a:t> ориентации», Д. А. Леонтьев</a:t>
                      </a: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1F528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Calibri" pitchFamily="34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EAE9"/>
                    </a:solidFill>
                  </a:tcPr>
                </a:tc>
              </a:tr>
              <a:tr h="951004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Деятельностно-практический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D3D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1. Активная позиция ученика в осуществлении процесса принятия решения о выборе профессии, наличие запасных вариантов профессионального выбора</a:t>
                      </a: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D3D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1. Лист наблюдения участников </a:t>
                      </a:r>
                      <a:r>
                        <a:rPr kumimoji="0" lang="ru-RU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профориентационных</a:t>
                      </a: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мероприятий</a:t>
                      </a: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2. </a:t>
                      </a:r>
                      <a:r>
                        <a:rPr kumimoji="0" lang="ru-RU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Портфолио</a:t>
                      </a: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(участие в конференциях, выполнение проектов, доклады и т.п.)</a:t>
                      </a: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Calibri" pitchFamily="34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D3D0"/>
                    </a:solidFill>
                  </a:tcPr>
                </a:tc>
              </a:tr>
              <a:tr h="1425172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Адаптивно-ресурсный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E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-2286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AutoNum type="arabicPeriod"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Физическая подготовленность, уровень потенциала здоровья учащихся</a:t>
                      </a:r>
                    </a:p>
                    <a:p>
                      <a:pPr marL="0" marR="0" lvl="0" indent="-2286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AutoNum type="arabicPeriod"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Стрессоустойчивость в трудных жизненных ситуациях</a:t>
                      </a:r>
                    </a:p>
                    <a:p>
                      <a:pPr marL="0" marR="0" lvl="0" indent="-2286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AutoNum type="arabicPeriod"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Сформированность навыков здорового образа жизни</a:t>
                      </a:r>
                    </a:p>
                    <a:p>
                      <a:pPr marL="0" marR="0" lvl="0" indent="-2286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AutoNum type="arabicPeriod"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Личностный потенциал</a:t>
                      </a:r>
                    </a:p>
                    <a:p>
                      <a:pPr marL="0" marR="0" lvl="0" indent="-2286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AutoNum type="arabicPeriod"/>
                        <a:tabLst/>
                      </a:pP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E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1F528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1. Индекс функциональных изменений (ИФИ) Р. М. </a:t>
                      </a:r>
                      <a:r>
                        <a:rPr kumimoji="0" lang="ru-RU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1F528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Баевский</a:t>
                      </a: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1F528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;  группа здоровья, заболеваемость </a:t>
                      </a: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1F528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2. Методика </a:t>
                      </a:r>
                      <a:r>
                        <a:rPr kumimoji="0" lang="ru-RU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1F528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копинг-стратегии</a:t>
                      </a: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1F528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(тест </a:t>
                      </a:r>
                      <a:r>
                        <a:rPr kumimoji="0" lang="ru-RU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1F528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Лазаруса</a:t>
                      </a: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1F528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); Тест «Самооценка </a:t>
                      </a:r>
                      <a:r>
                        <a:rPr kumimoji="0" lang="ru-RU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1F528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стрессо-устойчивости</a:t>
                      </a: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1F528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личности» Л.П. Пономаренко, Р.В. Белоусова; </a:t>
                      </a:r>
                      <a:r>
                        <a:rPr kumimoji="0" lang="ru-RU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1F528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Опросник</a:t>
                      </a: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1F528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«Шкала личностной тревожности», А. М. Прихожан</a:t>
                      </a: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1F528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3. Тест «Твой образ жизни», Р. И. </a:t>
                      </a:r>
                      <a:r>
                        <a:rPr kumimoji="0" lang="ru-RU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1F528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Айзман</a:t>
                      </a: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1F528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1F528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4. Тест волевые качества, В. В. </a:t>
                      </a:r>
                      <a:r>
                        <a:rPr kumimoji="0" lang="ru-RU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1F528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Колбанов</a:t>
                      </a: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1F528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; методика диагностики темперамента, Я. </a:t>
                      </a:r>
                      <a:r>
                        <a:rPr kumimoji="0" lang="ru-RU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1F528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Стреляу</a:t>
                      </a: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1F528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EAE9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19832419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3CC5E1CE-A704-48AD-8864-7C9F4E1EBF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800" dirty="0" smtClean="0"/>
              <a:t>Критерии, показатели и формы сопровождения социально-профессиональной адаптации обучающихся </a:t>
            </a:r>
            <a:endParaRPr lang="ru-RU" sz="2800" dirty="0"/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1931988" y="2060574"/>
          <a:ext cx="9601200" cy="38830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00400"/>
                <a:gridCol w="3200400"/>
                <a:gridCol w="3200400"/>
              </a:tblGrid>
              <a:tr h="784072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Критерии</a:t>
                      </a:r>
                    </a:p>
                    <a:p>
                      <a:endParaRPr lang="ru-RU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Показатели</a:t>
                      </a:r>
                    </a:p>
                    <a:p>
                      <a:endParaRPr lang="ru-RU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Формы</a:t>
                      </a:r>
                    </a:p>
                    <a:p>
                      <a:endParaRPr lang="ru-RU" dirty="0"/>
                    </a:p>
                  </a:txBody>
                  <a:tcPr anchor="ctr"/>
                </a:tc>
              </a:tr>
              <a:tr h="3098953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2000" dirty="0" smtClean="0"/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2000" dirty="0" smtClean="0"/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 smtClean="0"/>
                        <a:t>Когнитивный</a:t>
                      </a:r>
                    </a:p>
                    <a:p>
                      <a:endParaRPr lang="ru-RU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Информированность о выбранной профессии.</a:t>
                      </a:r>
                    </a:p>
                    <a:p>
                      <a:r>
                        <a:rPr lang="ru-RU" sz="2000" dirty="0" smtClean="0"/>
                        <a:t>Определение ведущего типа мышления.</a:t>
                      </a:r>
                    </a:p>
                    <a:p>
                      <a:r>
                        <a:rPr lang="ru-RU" sz="2000" dirty="0" smtClean="0"/>
                        <a:t>Информированность об интересах и склонностях студентов</a:t>
                      </a:r>
                    </a:p>
                    <a:p>
                      <a:endParaRPr lang="ru-RU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Информированность о выбранной профессии.</a:t>
                      </a:r>
                    </a:p>
                    <a:p>
                      <a:r>
                        <a:rPr lang="ru-RU" sz="2000" dirty="0" smtClean="0"/>
                        <a:t>Определение ведущего типа мышления.</a:t>
                      </a:r>
                    </a:p>
                    <a:p>
                      <a:r>
                        <a:rPr lang="ru-RU" sz="2000" dirty="0" smtClean="0"/>
                        <a:t>Информированность об интересах и склонностях студентов</a:t>
                      </a:r>
                    </a:p>
                    <a:p>
                      <a:endParaRPr lang="ru-RU" sz="2000" dirty="0"/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17649242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3CC5E1CE-A704-48AD-8864-7C9F4E1EBF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800" dirty="0" smtClean="0"/>
              <a:t>Критерии, показатели и формы сопровождения социально-профессиональной адаптации обучающихся </a:t>
            </a:r>
            <a:endParaRPr lang="ru-RU" sz="2800" dirty="0"/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1931988" y="2060574"/>
          <a:ext cx="9601200" cy="45331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20486"/>
                <a:gridCol w="3580314"/>
                <a:gridCol w="3200400"/>
              </a:tblGrid>
              <a:tr h="784072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Критерии</a:t>
                      </a:r>
                    </a:p>
                    <a:p>
                      <a:endParaRPr lang="ru-RU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Показатели</a:t>
                      </a:r>
                    </a:p>
                    <a:p>
                      <a:endParaRPr lang="ru-RU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Формы</a:t>
                      </a:r>
                    </a:p>
                    <a:p>
                      <a:endParaRPr lang="ru-RU" dirty="0"/>
                    </a:p>
                  </a:txBody>
                  <a:tcPr anchor="ctr"/>
                </a:tc>
              </a:tr>
              <a:tr h="3098953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2000" dirty="0" smtClean="0"/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2000" dirty="0" smtClean="0"/>
                    </a:p>
                    <a:p>
                      <a:pPr algn="ctr"/>
                      <a:r>
                        <a:rPr lang="ru-RU" sz="2000" dirty="0" err="1" smtClean="0"/>
                        <a:t>Мотивационно-ценностный</a:t>
                      </a:r>
                      <a:endParaRPr lang="ru-RU" sz="2000" dirty="0" smtClean="0"/>
                    </a:p>
                    <a:p>
                      <a:endParaRPr lang="ru-RU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 err="1" smtClean="0"/>
                        <a:t>Сформированность</a:t>
                      </a:r>
                      <a:r>
                        <a:rPr lang="ru-RU" sz="2000" dirty="0" smtClean="0"/>
                        <a:t> мотивации на получение профессии.</a:t>
                      </a:r>
                      <a:r>
                        <a:rPr lang="ru-RU" sz="2000" baseline="0" dirty="0" smtClean="0"/>
                        <a:t> Осознанность ценности и смысла общественного полезного труда. </a:t>
                      </a:r>
                      <a:r>
                        <a:rPr lang="ru-RU" sz="2000" baseline="0" dirty="0" err="1" smtClean="0"/>
                        <a:t>Сформированность</a:t>
                      </a:r>
                      <a:r>
                        <a:rPr lang="ru-RU" sz="2000" baseline="0" dirty="0" smtClean="0"/>
                        <a:t> </a:t>
                      </a:r>
                      <a:r>
                        <a:rPr lang="ru-RU" sz="2000" baseline="0" dirty="0" err="1" smtClean="0"/>
                        <a:t>смысложизненных</a:t>
                      </a:r>
                      <a:r>
                        <a:rPr lang="ru-RU" sz="2000" baseline="0" dirty="0" smtClean="0"/>
                        <a:t> ориентаций, направленных на моделирование и построение личностно-профессиональных планов</a:t>
                      </a:r>
                      <a:endParaRPr lang="ru-RU" sz="2000" dirty="0" smtClean="0"/>
                    </a:p>
                    <a:p>
                      <a:endParaRPr lang="ru-RU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 err="1" smtClean="0"/>
                        <a:t>Профориентационные</a:t>
                      </a:r>
                      <a:r>
                        <a:rPr lang="ru-RU" sz="2000" dirty="0" smtClean="0"/>
                        <a:t> конкурсы «Профессия, которую я выбираю», беседы</a:t>
                      </a:r>
                      <a:r>
                        <a:rPr lang="ru-RU" sz="2000" baseline="0" dirty="0" smtClean="0"/>
                        <a:t> о роли трудовой деятельности, встречи с представителями профессий, ветеранами труда</a:t>
                      </a:r>
                      <a:endParaRPr lang="ru-RU" sz="2000" dirty="0" smtClean="0"/>
                    </a:p>
                    <a:p>
                      <a:endParaRPr lang="ru-RU" sz="2000" dirty="0"/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17649242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3CC5E1CE-A704-48AD-8864-7C9F4E1EBF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800" dirty="0" smtClean="0"/>
              <a:t>Критерии, показатели и формы сопровождения социально-профессиональной адаптации обучающихся </a:t>
            </a:r>
            <a:endParaRPr lang="ru-RU" sz="2800" dirty="0"/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1931988" y="2060574"/>
          <a:ext cx="9601200" cy="38830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20486"/>
                <a:gridCol w="3580314"/>
                <a:gridCol w="3200400"/>
              </a:tblGrid>
              <a:tr h="784072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Критерии</a:t>
                      </a:r>
                    </a:p>
                    <a:p>
                      <a:endParaRPr lang="ru-RU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Показатели</a:t>
                      </a:r>
                    </a:p>
                    <a:p>
                      <a:endParaRPr lang="ru-RU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Формы</a:t>
                      </a:r>
                    </a:p>
                    <a:p>
                      <a:endParaRPr lang="ru-RU" dirty="0"/>
                    </a:p>
                  </a:txBody>
                  <a:tcPr anchor="ctr"/>
                </a:tc>
              </a:tr>
              <a:tr h="3098953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2000" dirty="0" smtClean="0"/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2000" dirty="0" smtClean="0"/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 err="1" smtClean="0"/>
                        <a:t>Деятельностно-практический</a:t>
                      </a:r>
                      <a:endParaRPr lang="ru-RU" sz="2000" dirty="0" smtClean="0"/>
                    </a:p>
                    <a:p>
                      <a:pPr algn="ctr"/>
                      <a:endParaRPr lang="ru-RU" sz="2000" dirty="0" smtClean="0"/>
                    </a:p>
                    <a:p>
                      <a:endParaRPr lang="ru-RU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 smtClean="0"/>
                        <a:t>Активная позиция ученика в осуществлении</a:t>
                      </a:r>
                      <a:r>
                        <a:rPr lang="ru-RU" sz="2000" baseline="0" dirty="0" smtClean="0"/>
                        <a:t> процесса принятия решения о выборе профессии, наличие запасных вариантов профессионального выбора</a:t>
                      </a:r>
                      <a:endParaRPr lang="ru-RU" sz="2000" dirty="0" smtClean="0"/>
                    </a:p>
                    <a:p>
                      <a:endParaRPr lang="ru-RU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 smtClean="0"/>
                        <a:t>Профессиональные пробы, </a:t>
                      </a:r>
                      <a:r>
                        <a:rPr lang="ru-RU" sz="2000" dirty="0" err="1" smtClean="0"/>
                        <a:t>профориентационные</a:t>
                      </a:r>
                      <a:r>
                        <a:rPr lang="ru-RU" sz="2000" dirty="0" smtClean="0"/>
                        <a:t> конкурсы, проекты, мастер-классы, практические занятия</a:t>
                      </a:r>
                    </a:p>
                    <a:p>
                      <a:endParaRPr lang="ru-RU" sz="2000" dirty="0"/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17649242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3CC5E1CE-A704-48AD-8864-7C9F4E1EBF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800" dirty="0" smtClean="0"/>
              <a:t>Критерии, показатели и формы сопровождения социально-профессиональной адаптации обучающихся </a:t>
            </a:r>
            <a:endParaRPr lang="ru-RU" sz="2800" dirty="0"/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1931988" y="2060574"/>
          <a:ext cx="9601200" cy="42283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20486"/>
                <a:gridCol w="3580314"/>
                <a:gridCol w="3200400"/>
              </a:tblGrid>
              <a:tr h="784072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Критерии</a:t>
                      </a:r>
                    </a:p>
                    <a:p>
                      <a:endParaRPr lang="ru-RU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Показатели</a:t>
                      </a:r>
                    </a:p>
                    <a:p>
                      <a:endParaRPr lang="ru-RU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Формы</a:t>
                      </a:r>
                    </a:p>
                    <a:p>
                      <a:endParaRPr lang="ru-RU" dirty="0"/>
                    </a:p>
                  </a:txBody>
                  <a:tcPr anchor="ctr"/>
                </a:tc>
              </a:tr>
              <a:tr h="3098953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2000" dirty="0" smtClean="0"/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2000" dirty="0" smtClean="0"/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 smtClean="0"/>
                        <a:t>Адаптивно-ресурсный</a:t>
                      </a:r>
                    </a:p>
                    <a:p>
                      <a:pPr algn="ctr"/>
                      <a:endParaRPr lang="ru-RU" sz="2000" dirty="0" smtClean="0"/>
                    </a:p>
                    <a:p>
                      <a:endParaRPr lang="ru-RU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 smtClean="0"/>
                        <a:t>Физическая подготовленность, уровень потенциала здоровья. </a:t>
                      </a:r>
                      <a:r>
                        <a:rPr lang="ru-RU" sz="2000" dirty="0" err="1" smtClean="0"/>
                        <a:t>Стрессоустойчивость</a:t>
                      </a:r>
                      <a:r>
                        <a:rPr lang="ru-RU" sz="2000" dirty="0" smtClean="0"/>
                        <a:t> в трудных жизненных ситуациях. </a:t>
                      </a:r>
                      <a:r>
                        <a:rPr lang="ru-RU" sz="2000" dirty="0" err="1" smtClean="0"/>
                        <a:t>Сформированность</a:t>
                      </a:r>
                      <a:r>
                        <a:rPr lang="ru-RU" sz="2000" dirty="0" smtClean="0"/>
                        <a:t> навыков</a:t>
                      </a:r>
                      <a:r>
                        <a:rPr lang="ru-RU" sz="2000" baseline="0" dirty="0" smtClean="0"/>
                        <a:t> здорового образа жизни. Личностный потенциал</a:t>
                      </a:r>
                      <a:endParaRPr lang="ru-RU" sz="2000" dirty="0" smtClean="0"/>
                    </a:p>
                    <a:p>
                      <a:endParaRPr lang="ru-RU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Спортивные мероприятия, в том числе с участием социальных партнеров; </a:t>
                      </a:r>
                    </a:p>
                    <a:p>
                      <a:r>
                        <a:rPr lang="ru-RU" sz="2000" dirty="0" smtClean="0"/>
                        <a:t>тренинги; различные формы мероприятий, посвященные здоровому образу жизни</a:t>
                      </a:r>
                    </a:p>
                    <a:p>
                      <a:endParaRPr lang="ru-RU" sz="2000" dirty="0"/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17649242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32000" y="360947"/>
            <a:ext cx="10260001" cy="980491"/>
          </a:xfrm>
        </p:spPr>
        <p:txBody>
          <a:bodyPr/>
          <a:lstStyle/>
          <a:p>
            <a:r>
              <a:rPr lang="ru-RU" sz="2800" dirty="0" smtClean="0">
                <a:solidFill>
                  <a:schemeClr val="tx2"/>
                </a:solidFill>
              </a:rPr>
              <a:t>Индивидуальный план педагога по сопровождению социально-профессиональной адаптации воспитанников</a:t>
            </a:r>
            <a:r>
              <a:rPr lang="ru-RU" dirty="0" smtClean="0">
                <a:solidFill>
                  <a:schemeClr val="tx2"/>
                </a:solidFill>
              </a:rPr>
              <a:t/>
            </a:r>
            <a:br>
              <a:rPr lang="ru-RU" dirty="0" smtClean="0">
                <a:solidFill>
                  <a:schemeClr val="tx2"/>
                </a:solidFill>
              </a:rPr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1800" dirty="0" smtClean="0">
                <a:solidFill>
                  <a:schemeClr val="tx2"/>
                </a:solidFill>
              </a:rPr>
              <a:t>Ф.И.О. педагога _____________________________________________________</a:t>
            </a:r>
          </a:p>
          <a:p>
            <a:r>
              <a:rPr lang="ru-RU" sz="1800" dirty="0" smtClean="0">
                <a:solidFill>
                  <a:schemeClr val="tx2"/>
                </a:solidFill>
              </a:rPr>
              <a:t>Ф.И.О. </a:t>
            </a:r>
            <a:r>
              <a:rPr lang="ru-RU" sz="1800" dirty="0" smtClean="0">
                <a:solidFill>
                  <a:schemeClr val="tx2"/>
                </a:solidFill>
              </a:rPr>
              <a:t>воспитанника </a:t>
            </a:r>
            <a:r>
              <a:rPr lang="ru-RU" sz="1800" dirty="0" smtClean="0">
                <a:solidFill>
                  <a:schemeClr val="tx2"/>
                </a:solidFill>
              </a:rPr>
              <a:t>________________________________________________</a:t>
            </a:r>
          </a:p>
          <a:p>
            <a:r>
              <a:rPr lang="ru-RU" sz="1800" dirty="0" smtClean="0">
                <a:solidFill>
                  <a:schemeClr val="tx2"/>
                </a:solidFill>
              </a:rPr>
              <a:t>Уровень социально-профессиональной адаптации (высокий уровень; выше среднего; средний уровень показателя; низкий уровень; ниже среднего)</a:t>
            </a:r>
          </a:p>
          <a:p>
            <a:r>
              <a:rPr lang="ru-RU" sz="1800" dirty="0" smtClean="0">
                <a:solidFill>
                  <a:schemeClr val="tx2"/>
                </a:solidFill>
              </a:rPr>
              <a:t>Цель ______________________________________________________________</a:t>
            </a:r>
          </a:p>
          <a:p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2189746" y="4042612"/>
          <a:ext cx="9192130" cy="22096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38426"/>
                <a:gridCol w="1838426"/>
                <a:gridCol w="1838426"/>
                <a:gridCol w="1968365"/>
                <a:gridCol w="1708487"/>
              </a:tblGrid>
              <a:tr h="510465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Выявление</a:t>
                      </a:r>
                      <a:r>
                        <a:rPr lang="ru-RU" baseline="0" dirty="0" smtClean="0"/>
                        <a:t> проблемы, трудности</a:t>
                      </a:r>
                      <a:endParaRPr lang="ru-RU" dirty="0" smtClean="0"/>
                    </a:p>
                    <a:p>
                      <a:endParaRPr lang="ru-RU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Направление работы</a:t>
                      </a:r>
                    </a:p>
                    <a:p>
                      <a:endParaRPr lang="ru-RU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Мероприятия</a:t>
                      </a:r>
                    </a:p>
                    <a:p>
                      <a:endParaRPr lang="ru-RU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Ответственный</a:t>
                      </a:r>
                    </a:p>
                    <a:p>
                      <a:endParaRPr lang="ru-RU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Результат</a:t>
                      </a:r>
                    </a:p>
                    <a:p>
                      <a:endParaRPr lang="ru-RU" dirty="0"/>
                    </a:p>
                  </a:txBody>
                  <a:tcPr anchor="ctr"/>
                </a:tc>
              </a:tr>
              <a:tr h="510465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10465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Контактная информация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932000" y="2310063"/>
            <a:ext cx="9601187" cy="2899611"/>
          </a:xfrm>
        </p:spPr>
        <p:txBody>
          <a:bodyPr/>
          <a:lstStyle/>
          <a:p>
            <a:pPr algn="ctr">
              <a:buNone/>
              <a:defRPr/>
            </a:pPr>
            <a:r>
              <a:rPr lang="ru-RU" sz="3600" b="1" u="sng" kern="0" dirty="0" smtClean="0">
                <a:solidFill>
                  <a:srgbClr val="1F5281"/>
                </a:solidFill>
                <a:ea typeface="Calibri" pitchFamily="34" charset="0"/>
                <a:cs typeface="Times New Roman" pitchFamily="18" charset="0"/>
              </a:rPr>
              <a:t>Центр профориентации</a:t>
            </a:r>
          </a:p>
          <a:p>
            <a:pPr algn="ctr">
              <a:buNone/>
              <a:defRPr/>
            </a:pPr>
            <a:endParaRPr lang="ru-RU" sz="3600" b="1" u="sng" kern="0" dirty="0" smtClean="0">
              <a:solidFill>
                <a:srgbClr val="1F5281"/>
              </a:solidFill>
              <a:ea typeface="Calibri" pitchFamily="34" charset="0"/>
              <a:cs typeface="Times New Roman" pitchFamily="18" charset="0"/>
            </a:endParaRPr>
          </a:p>
          <a:p>
            <a:pPr algn="ctr">
              <a:buNone/>
              <a:defRPr/>
            </a:pPr>
            <a:r>
              <a:rPr lang="ru-RU" b="1" kern="0" dirty="0" smtClean="0">
                <a:solidFill>
                  <a:srgbClr val="FF0000"/>
                </a:solidFill>
                <a:ea typeface="Calibri" pitchFamily="34" charset="0"/>
                <a:cs typeface="Times New Roman" pitchFamily="18" charset="0"/>
              </a:rPr>
              <a:t>е</a:t>
            </a:r>
            <a:r>
              <a:rPr lang="en-US" b="1" kern="0" dirty="0" smtClean="0">
                <a:solidFill>
                  <a:srgbClr val="FF0000"/>
                </a:solidFill>
                <a:ea typeface="Calibri" pitchFamily="34" charset="0"/>
                <a:cs typeface="Times New Roman" pitchFamily="18" charset="0"/>
              </a:rPr>
              <a:t>-mail: </a:t>
            </a:r>
            <a:r>
              <a:rPr lang="en-US" b="1" kern="0" dirty="0" smtClean="0">
                <a:solidFill>
                  <a:srgbClr val="FF0000"/>
                </a:solidFill>
                <a:ea typeface="Calibri" pitchFamily="34" charset="0"/>
                <a:cs typeface="Times New Roman" pitchFamily="18" charset="0"/>
                <a:hlinkClick r:id="rId2"/>
              </a:rPr>
              <a:t>cpips@krirpo.ru</a:t>
            </a:r>
            <a:endParaRPr lang="ru-RU" b="1" kern="0" dirty="0" smtClean="0">
              <a:solidFill>
                <a:srgbClr val="FF0000"/>
              </a:solidFill>
              <a:ea typeface="Calibri" pitchFamily="34" charset="0"/>
              <a:cs typeface="Times New Roman" pitchFamily="18" charset="0"/>
            </a:endParaRPr>
          </a:p>
          <a:p>
            <a:pPr algn="ctr">
              <a:buNone/>
              <a:defRPr/>
            </a:pPr>
            <a:endParaRPr lang="ru-RU" b="1" kern="0" dirty="0" smtClean="0">
              <a:solidFill>
                <a:srgbClr val="FF0000"/>
              </a:solidFill>
              <a:ea typeface="Calibri" pitchFamily="34" charset="0"/>
              <a:cs typeface="Times New Roman" pitchFamily="18" charset="0"/>
            </a:endParaRPr>
          </a:p>
          <a:p>
            <a:pPr algn="ctr">
              <a:buNone/>
              <a:defRPr/>
            </a:pPr>
            <a:r>
              <a:rPr lang="ru-RU" b="1" kern="0" dirty="0" smtClean="0">
                <a:solidFill>
                  <a:schemeClr val="bg2">
                    <a:lumMod val="10000"/>
                  </a:schemeClr>
                </a:solidFill>
                <a:ea typeface="Calibri" pitchFamily="34" charset="0"/>
                <a:cs typeface="Times New Roman" pitchFamily="18" charset="0"/>
              </a:rPr>
              <a:t>р.т. 8(3842)56-70-36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КРИРПО">
      <a:dk1>
        <a:sysClr val="windowText" lastClr="000000"/>
      </a:dk1>
      <a:lt1>
        <a:sysClr val="window" lastClr="FFFFFF"/>
      </a:lt1>
      <a:dk2>
        <a:srgbClr val="1C407B"/>
      </a:dk2>
      <a:lt2>
        <a:srgbClr val="D8DDE6"/>
      </a:lt2>
      <a:accent1>
        <a:srgbClr val="1C407B"/>
      </a:accent1>
      <a:accent2>
        <a:srgbClr val="D53942"/>
      </a:accent2>
      <a:accent3>
        <a:srgbClr val="FFC000"/>
      </a:accent3>
      <a:accent4>
        <a:srgbClr val="0070C0"/>
      </a:accent4>
      <a:accent5>
        <a:srgbClr val="00B0F0"/>
      </a:accent5>
      <a:accent6>
        <a:srgbClr val="C2DFFD"/>
      </a:accent6>
      <a:hlink>
        <a:srgbClr val="0070C0"/>
      </a:hlink>
      <a:folHlink>
        <a:srgbClr val="B5BFCF"/>
      </a:folHlink>
    </a:clrScheme>
    <a:fontScheme name="Тема КРИРПО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Шаблон КРИРПО" id="{981221AA-6085-4CDA-8D25-EED531B9F563}" vid="{C38886DD-F7B8-4B00-94A7-A557D8650471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Шаблон КРИРПО</Template>
  <TotalTime>508</TotalTime>
  <Words>543</Words>
  <Application>Microsoft Office PowerPoint</Application>
  <PresentationFormat>Произвольный</PresentationFormat>
  <Paragraphs>89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Тема Office</vt:lpstr>
      <vt:lpstr>          Особенности диагностики профессионального самоопределения воспитанников детского дома </vt:lpstr>
      <vt:lpstr>Слайд 2</vt:lpstr>
      <vt:lpstr>Критерии, показатели и формы сопровождения социально-профессиональной адаптации обучающихся </vt:lpstr>
      <vt:lpstr>Критерии, показатели и формы сопровождения социально-профессиональной адаптации обучающихся </vt:lpstr>
      <vt:lpstr>Критерии, показатели и формы сопровождения социально-профессиональной адаптации обучающихся </vt:lpstr>
      <vt:lpstr>Критерии, показатели и формы сопровождения социально-профессиональной адаптации обучающихся </vt:lpstr>
      <vt:lpstr>Индивидуальный план педагога по сопровождению социально-профессиональной адаптации воспитанников </vt:lpstr>
      <vt:lpstr>Контактная информация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Зейц Елена Васильевна</dc:creator>
  <cp:lastModifiedBy>kia</cp:lastModifiedBy>
  <cp:revision>69</cp:revision>
  <dcterms:created xsi:type="dcterms:W3CDTF">2020-10-22T15:59:34Z</dcterms:created>
  <dcterms:modified xsi:type="dcterms:W3CDTF">2021-05-28T07:12:22Z</dcterms:modified>
</cp:coreProperties>
</file>